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58" r:id="rId7"/>
    <p:sldId id="269" r:id="rId8"/>
    <p:sldId id="270" r:id="rId9"/>
    <p:sldId id="271" r:id="rId10"/>
    <p:sldId id="260" r:id="rId11"/>
    <p:sldId id="272" r:id="rId12"/>
    <p:sldId id="273" r:id="rId13"/>
    <p:sldId id="274" r:id="rId14"/>
    <p:sldId id="275" r:id="rId15"/>
    <p:sldId id="276" r:id="rId16"/>
    <p:sldId id="277" r:id="rId17"/>
    <p:sldId id="278"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3" autoAdjust="0"/>
    <p:restoredTop sz="94660"/>
  </p:normalViewPr>
  <p:slideViewPr>
    <p:cSldViewPr snapToGrid="0" showGuides="1">
      <p:cViewPr varScale="1">
        <p:scale>
          <a:sx n="131" d="100"/>
          <a:sy n="131" d="100"/>
        </p:scale>
        <p:origin x="952" y="184"/>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18FBF-3FF5-4C16-97CF-AF03740D7AB6}" type="doc">
      <dgm:prSet loTypeId="urn:microsoft.com/office/officeart/2005/8/layout/hList9" loCatId="list" qsTypeId="urn:microsoft.com/office/officeart/2005/8/quickstyle/simple4" qsCatId="simple" csTypeId="urn:microsoft.com/office/officeart/2005/8/colors/accent1_2" csCatId="accent1" phldr="1"/>
      <dgm:spPr/>
      <dgm:t>
        <a:bodyPr/>
        <a:lstStyle/>
        <a:p>
          <a:endParaRPr lang="en-US"/>
        </a:p>
      </dgm:t>
    </dgm:pt>
    <dgm:pt modelId="{B4F1B46E-22B2-4721-950C-8704487586DC}">
      <dgm:prSet phldrT="[Text]"/>
      <dgm:spPr/>
      <dgm:t>
        <a:bodyPr/>
        <a:lstStyle/>
        <a:p>
          <a:r>
            <a:rPr lang="en-US" dirty="0"/>
            <a:t>SAHM</a:t>
          </a:r>
        </a:p>
      </dgm:t>
    </dgm:pt>
    <dgm:pt modelId="{E8A66543-CC4D-4785-A93E-5B125E09F826}" type="parTrans" cxnId="{2C8317B2-2EBB-4589-86EA-C77B3B6E81AA}">
      <dgm:prSet/>
      <dgm:spPr/>
      <dgm:t>
        <a:bodyPr/>
        <a:lstStyle/>
        <a:p>
          <a:endParaRPr lang="en-US"/>
        </a:p>
      </dgm:t>
    </dgm:pt>
    <dgm:pt modelId="{A7E2530A-34E2-4E9F-BC78-8920BA140C41}" type="sibTrans" cxnId="{2C8317B2-2EBB-4589-86EA-C77B3B6E81AA}">
      <dgm:prSet/>
      <dgm:spPr/>
      <dgm:t>
        <a:bodyPr/>
        <a:lstStyle/>
        <a:p>
          <a:endParaRPr lang="en-US"/>
        </a:p>
      </dgm:t>
    </dgm:pt>
    <dgm:pt modelId="{9D72CDD3-5859-43DB-BD75-0C3C30E3DE62}">
      <dgm:prSet phldrT="[Text]"/>
      <dgm:spPr/>
      <dgm:t>
        <a:bodyPr/>
        <a:lstStyle/>
        <a:p>
          <a:r>
            <a:rPr lang="en-US" dirty="0"/>
            <a:t>#Tweets (31,548)</a:t>
          </a:r>
        </a:p>
      </dgm:t>
    </dgm:pt>
    <dgm:pt modelId="{1D5B1F83-33A7-4298-BC11-2B1252AFAEA5}" type="parTrans" cxnId="{DDB5AD9A-40B0-48EF-AF2C-8CCDA330F7FE}">
      <dgm:prSet/>
      <dgm:spPr/>
      <dgm:t>
        <a:bodyPr/>
        <a:lstStyle/>
        <a:p>
          <a:endParaRPr lang="en-US"/>
        </a:p>
      </dgm:t>
    </dgm:pt>
    <dgm:pt modelId="{15E25BD4-1EBF-43C2-8885-DBF66B8429E1}" type="sibTrans" cxnId="{DDB5AD9A-40B0-48EF-AF2C-8CCDA330F7FE}">
      <dgm:prSet/>
      <dgm:spPr/>
      <dgm:t>
        <a:bodyPr/>
        <a:lstStyle/>
        <a:p>
          <a:endParaRPr lang="en-US"/>
        </a:p>
      </dgm:t>
    </dgm:pt>
    <dgm:pt modelId="{F9D46839-CD06-4669-AAE4-4D1E9AFEDA78}">
      <dgm:prSet phldrT="[Text]"/>
      <dgm:spPr/>
      <dgm:t>
        <a:bodyPr/>
        <a:lstStyle/>
        <a:p>
          <a:r>
            <a:rPr lang="en-US" dirty="0"/>
            <a:t>#Positive  (1,358)</a:t>
          </a:r>
        </a:p>
      </dgm:t>
    </dgm:pt>
    <dgm:pt modelId="{B6B535D8-00AB-4FA1-AAEC-92498ABC6F4C}" type="parTrans" cxnId="{AD25A8A0-4628-40E2-8C9E-64E6AD4D4D91}">
      <dgm:prSet/>
      <dgm:spPr/>
      <dgm:t>
        <a:bodyPr/>
        <a:lstStyle/>
        <a:p>
          <a:endParaRPr lang="en-US"/>
        </a:p>
      </dgm:t>
    </dgm:pt>
    <dgm:pt modelId="{6497F199-DC2A-41F9-A449-D395E6BC4900}" type="sibTrans" cxnId="{AD25A8A0-4628-40E2-8C9E-64E6AD4D4D91}">
      <dgm:prSet/>
      <dgm:spPr/>
      <dgm:t>
        <a:bodyPr/>
        <a:lstStyle/>
        <a:p>
          <a:endParaRPr lang="en-US"/>
        </a:p>
      </dgm:t>
    </dgm:pt>
    <dgm:pt modelId="{7CB6360B-4022-4E96-922B-A12DE0E2A39F}">
      <dgm:prSet phldrT="[Text]"/>
      <dgm:spPr/>
      <dgm:t>
        <a:bodyPr/>
        <a:lstStyle/>
        <a:p>
          <a:r>
            <a:rPr lang="en-US" dirty="0"/>
            <a:t>#Negative  (122)</a:t>
          </a:r>
        </a:p>
      </dgm:t>
    </dgm:pt>
    <dgm:pt modelId="{44B2858F-607B-47DF-B44B-EA7D73FDC9F2}" type="parTrans" cxnId="{CD5EFFB3-C9FD-4DAC-8D97-0C2FB02B380B}">
      <dgm:prSet/>
      <dgm:spPr/>
      <dgm:t>
        <a:bodyPr/>
        <a:lstStyle/>
        <a:p>
          <a:endParaRPr lang="en-US"/>
        </a:p>
      </dgm:t>
    </dgm:pt>
    <dgm:pt modelId="{B35ED9D1-2A17-4034-8D08-4945CA54F6C9}" type="sibTrans" cxnId="{CD5EFFB3-C9FD-4DAC-8D97-0C2FB02B380B}">
      <dgm:prSet/>
      <dgm:spPr/>
      <dgm:t>
        <a:bodyPr/>
        <a:lstStyle/>
        <a:p>
          <a:endParaRPr lang="en-US"/>
        </a:p>
      </dgm:t>
    </dgm:pt>
    <dgm:pt modelId="{70879558-61CA-4CCD-B2D6-5349B01EF337}">
      <dgm:prSet phldrT="[Text]"/>
      <dgm:spPr/>
      <dgm:t>
        <a:bodyPr/>
        <a:lstStyle/>
        <a:p>
          <a:r>
            <a:rPr lang="en-US" dirty="0"/>
            <a:t>#</a:t>
          </a:r>
          <a:r>
            <a:rPr lang="en-US" dirty="0" err="1"/>
            <a:t>Nuatral</a:t>
          </a:r>
          <a:r>
            <a:rPr lang="en-US" dirty="0"/>
            <a:t> (22)</a:t>
          </a:r>
        </a:p>
      </dgm:t>
    </dgm:pt>
    <dgm:pt modelId="{95F5E6EE-4E8D-49F8-8C9E-8BBFD01B6A0E}" type="parTrans" cxnId="{8FAB4659-6291-457D-941A-93BCD304031A}">
      <dgm:prSet/>
      <dgm:spPr/>
      <dgm:t>
        <a:bodyPr/>
        <a:lstStyle/>
        <a:p>
          <a:endParaRPr lang="en-US"/>
        </a:p>
      </dgm:t>
    </dgm:pt>
    <dgm:pt modelId="{053E317B-DD3F-4AFF-90D1-A55D37D325DC}" type="sibTrans" cxnId="{8FAB4659-6291-457D-941A-93BCD304031A}">
      <dgm:prSet/>
      <dgm:spPr/>
      <dgm:t>
        <a:bodyPr/>
        <a:lstStyle/>
        <a:p>
          <a:endParaRPr lang="en-US"/>
        </a:p>
      </dgm:t>
    </dgm:pt>
    <dgm:pt modelId="{F2881FB1-6580-4F21-A283-BFAA6F91D5D2}">
      <dgm:prSet phldrT="[Text]"/>
      <dgm:spPr/>
      <dgm:t>
        <a:bodyPr/>
        <a:lstStyle/>
        <a:p>
          <a:r>
            <a:rPr lang="en-US" dirty="0"/>
            <a:t>Winter Wonder Land</a:t>
          </a:r>
        </a:p>
      </dgm:t>
    </dgm:pt>
    <dgm:pt modelId="{2D960FDD-BADA-480D-9043-497C56588AD3}" type="parTrans" cxnId="{4A31D641-1B5D-46D3-B685-0C4DC6EFE71B}">
      <dgm:prSet/>
      <dgm:spPr/>
      <dgm:t>
        <a:bodyPr/>
        <a:lstStyle/>
        <a:p>
          <a:endParaRPr lang="en-US"/>
        </a:p>
      </dgm:t>
    </dgm:pt>
    <dgm:pt modelId="{A5ABDC17-7AB5-4F0E-992A-F9343F5D74EB}" type="sibTrans" cxnId="{4A31D641-1B5D-46D3-B685-0C4DC6EFE71B}">
      <dgm:prSet/>
      <dgm:spPr/>
      <dgm:t>
        <a:bodyPr/>
        <a:lstStyle/>
        <a:p>
          <a:endParaRPr lang="en-US"/>
        </a:p>
      </dgm:t>
    </dgm:pt>
    <dgm:pt modelId="{D5197DDB-D5D2-499F-B255-CF7BB5AE2B43}">
      <dgm:prSet phldrT="[Text]"/>
      <dgm:spPr/>
      <dgm:t>
        <a:bodyPr/>
        <a:lstStyle/>
        <a:p>
          <a:r>
            <a:rPr lang="en-US" dirty="0"/>
            <a:t>#Tweets (3,876)</a:t>
          </a:r>
        </a:p>
      </dgm:t>
    </dgm:pt>
    <dgm:pt modelId="{B14A4DC9-F40A-4867-ADB8-4BA8A1F83766}" type="parTrans" cxnId="{3204ED53-15A0-4643-A582-021A785F1BA2}">
      <dgm:prSet/>
      <dgm:spPr/>
      <dgm:t>
        <a:bodyPr/>
        <a:lstStyle/>
        <a:p>
          <a:endParaRPr lang="en-US"/>
        </a:p>
      </dgm:t>
    </dgm:pt>
    <dgm:pt modelId="{29F2454A-2FA8-4B3A-AC63-4A0B9FD04A75}" type="sibTrans" cxnId="{3204ED53-15A0-4643-A582-021A785F1BA2}">
      <dgm:prSet/>
      <dgm:spPr/>
      <dgm:t>
        <a:bodyPr/>
        <a:lstStyle/>
        <a:p>
          <a:endParaRPr lang="en-US"/>
        </a:p>
      </dgm:t>
    </dgm:pt>
    <dgm:pt modelId="{29E78340-8EBE-415C-B973-78A91A054B9C}">
      <dgm:prSet phldrT="[Text]"/>
      <dgm:spPr/>
      <dgm:t>
        <a:bodyPr/>
        <a:lstStyle/>
        <a:p>
          <a:r>
            <a:rPr lang="en-US" dirty="0"/>
            <a:t>#Positive  (703)</a:t>
          </a:r>
        </a:p>
      </dgm:t>
    </dgm:pt>
    <dgm:pt modelId="{FF4E5F97-6974-4E39-A85D-DCB2E100798E}" type="parTrans" cxnId="{311348D8-FDE3-4C22-99F5-3B98C5F51F0D}">
      <dgm:prSet/>
      <dgm:spPr/>
      <dgm:t>
        <a:bodyPr/>
        <a:lstStyle/>
        <a:p>
          <a:endParaRPr lang="en-US"/>
        </a:p>
      </dgm:t>
    </dgm:pt>
    <dgm:pt modelId="{B4B9A51E-FA34-465E-B5B4-81CD76EB3FC2}" type="sibTrans" cxnId="{311348D8-FDE3-4C22-99F5-3B98C5F51F0D}">
      <dgm:prSet/>
      <dgm:spPr/>
      <dgm:t>
        <a:bodyPr/>
        <a:lstStyle/>
        <a:p>
          <a:endParaRPr lang="en-US"/>
        </a:p>
      </dgm:t>
    </dgm:pt>
    <dgm:pt modelId="{8321AB85-EA8C-4958-B404-B4C118CB3C18}">
      <dgm:prSet phldrT="[Text]"/>
      <dgm:spPr/>
      <dgm:t>
        <a:bodyPr/>
        <a:lstStyle/>
        <a:p>
          <a:r>
            <a:rPr lang="en-US" dirty="0"/>
            <a:t>#Negative  (490)</a:t>
          </a:r>
        </a:p>
      </dgm:t>
    </dgm:pt>
    <dgm:pt modelId="{24ABE8B3-7220-436D-9636-F7B4C0B99576}" type="parTrans" cxnId="{129AEA77-5D2A-49D4-956D-99009974B6C5}">
      <dgm:prSet/>
      <dgm:spPr/>
      <dgm:t>
        <a:bodyPr/>
        <a:lstStyle/>
        <a:p>
          <a:endParaRPr lang="en-US"/>
        </a:p>
      </dgm:t>
    </dgm:pt>
    <dgm:pt modelId="{AA5F76CE-8FD4-4692-8BB1-EF84CF9D365E}" type="sibTrans" cxnId="{129AEA77-5D2A-49D4-956D-99009974B6C5}">
      <dgm:prSet/>
      <dgm:spPr/>
      <dgm:t>
        <a:bodyPr/>
        <a:lstStyle/>
        <a:p>
          <a:endParaRPr lang="en-US"/>
        </a:p>
      </dgm:t>
    </dgm:pt>
    <dgm:pt modelId="{6352CA33-6755-44BE-808F-400DA4CF80A7}">
      <dgm:prSet phldrT="[Text]"/>
      <dgm:spPr/>
      <dgm:t>
        <a:bodyPr/>
        <a:lstStyle/>
        <a:p>
          <a:r>
            <a:rPr lang="en-US" dirty="0"/>
            <a:t>Riyadh Boulevard Carnival</a:t>
          </a:r>
        </a:p>
      </dgm:t>
    </dgm:pt>
    <dgm:pt modelId="{AEB59203-63BA-4A96-BADC-40BAEBD9AA40}" type="parTrans" cxnId="{82BAE5DD-3A79-4870-9019-1254385E0650}">
      <dgm:prSet/>
      <dgm:spPr/>
      <dgm:t>
        <a:bodyPr/>
        <a:lstStyle/>
        <a:p>
          <a:endParaRPr lang="en-US"/>
        </a:p>
      </dgm:t>
    </dgm:pt>
    <dgm:pt modelId="{AAB4CF73-4B9B-4AA0-9074-16C2D2AE00A1}" type="sibTrans" cxnId="{82BAE5DD-3A79-4870-9019-1254385E0650}">
      <dgm:prSet/>
      <dgm:spPr/>
      <dgm:t>
        <a:bodyPr/>
        <a:lstStyle/>
        <a:p>
          <a:endParaRPr lang="en-US"/>
        </a:p>
      </dgm:t>
    </dgm:pt>
    <dgm:pt modelId="{9614A323-64B1-4077-A841-022051EC749A}">
      <dgm:prSet phldrT="[Text]"/>
      <dgm:spPr/>
      <dgm:t>
        <a:bodyPr/>
        <a:lstStyle/>
        <a:p>
          <a:r>
            <a:rPr lang="en-US" dirty="0"/>
            <a:t>#Tweets (15,288)</a:t>
          </a:r>
        </a:p>
      </dgm:t>
    </dgm:pt>
    <dgm:pt modelId="{E5F6BCBD-B84E-4018-BE9E-BF57FF3B4B36}" type="parTrans" cxnId="{FC7BD086-74EA-4D6C-9657-E916D355F209}">
      <dgm:prSet/>
      <dgm:spPr/>
      <dgm:t>
        <a:bodyPr/>
        <a:lstStyle/>
        <a:p>
          <a:endParaRPr lang="en-US"/>
        </a:p>
      </dgm:t>
    </dgm:pt>
    <dgm:pt modelId="{FEC2A79F-8857-403A-A738-E8CE75C965E2}" type="sibTrans" cxnId="{FC7BD086-74EA-4D6C-9657-E916D355F209}">
      <dgm:prSet/>
      <dgm:spPr/>
      <dgm:t>
        <a:bodyPr/>
        <a:lstStyle/>
        <a:p>
          <a:endParaRPr lang="en-US"/>
        </a:p>
      </dgm:t>
    </dgm:pt>
    <dgm:pt modelId="{3D5CDB25-F8FA-444B-8D4A-1D29D0CBA282}">
      <dgm:prSet phldrT="[Text]"/>
      <dgm:spPr/>
      <dgm:t>
        <a:bodyPr/>
        <a:lstStyle/>
        <a:p>
          <a:r>
            <a:rPr lang="en-US" dirty="0"/>
            <a:t>#Positive  (1,240)</a:t>
          </a:r>
        </a:p>
      </dgm:t>
    </dgm:pt>
    <dgm:pt modelId="{4C229933-AC16-44B7-98EC-4C0F07FABCB0}" type="parTrans" cxnId="{2E3C97E6-67D4-4948-B47A-1115C2B2979F}">
      <dgm:prSet/>
      <dgm:spPr/>
      <dgm:t>
        <a:bodyPr/>
        <a:lstStyle/>
        <a:p>
          <a:endParaRPr lang="en-US"/>
        </a:p>
      </dgm:t>
    </dgm:pt>
    <dgm:pt modelId="{189DA4C5-2A22-4C71-A806-7B4AB57767CC}" type="sibTrans" cxnId="{2E3C97E6-67D4-4948-B47A-1115C2B2979F}">
      <dgm:prSet/>
      <dgm:spPr/>
      <dgm:t>
        <a:bodyPr/>
        <a:lstStyle/>
        <a:p>
          <a:endParaRPr lang="en-US"/>
        </a:p>
      </dgm:t>
    </dgm:pt>
    <dgm:pt modelId="{7FCE83D9-631B-4420-BBFC-CA0AFA59F747}">
      <dgm:prSet phldrT="[Text]"/>
      <dgm:spPr/>
      <dgm:t>
        <a:bodyPr/>
        <a:lstStyle/>
        <a:p>
          <a:r>
            <a:rPr lang="en-US" dirty="0"/>
            <a:t>Colors Marathon</a:t>
          </a:r>
        </a:p>
      </dgm:t>
    </dgm:pt>
    <dgm:pt modelId="{C61EC981-13FA-4710-B079-D35692EEB764}" type="parTrans" cxnId="{E572418E-4340-4448-940D-253A2FA3B9B3}">
      <dgm:prSet/>
      <dgm:spPr/>
      <dgm:t>
        <a:bodyPr/>
        <a:lstStyle/>
        <a:p>
          <a:endParaRPr lang="en-US"/>
        </a:p>
      </dgm:t>
    </dgm:pt>
    <dgm:pt modelId="{1B48A0DE-4031-4D45-86A1-94CDAF68824A}" type="sibTrans" cxnId="{E572418E-4340-4448-940D-253A2FA3B9B3}">
      <dgm:prSet/>
      <dgm:spPr/>
      <dgm:t>
        <a:bodyPr/>
        <a:lstStyle/>
        <a:p>
          <a:endParaRPr lang="en-US"/>
        </a:p>
      </dgm:t>
    </dgm:pt>
    <dgm:pt modelId="{DB9FB862-4759-4D6A-84F3-01524B92723B}">
      <dgm:prSet phldrT="[Text]"/>
      <dgm:spPr/>
      <dgm:t>
        <a:bodyPr/>
        <a:lstStyle/>
        <a:p>
          <a:r>
            <a:rPr lang="en-US" dirty="0"/>
            <a:t>#Tweets (15,452)</a:t>
          </a:r>
        </a:p>
      </dgm:t>
    </dgm:pt>
    <dgm:pt modelId="{CD1EE44C-3116-420B-89E3-1D797CB25D34}" type="parTrans" cxnId="{70CAB4FC-3D17-49C2-8A7B-F387031FCDCA}">
      <dgm:prSet/>
      <dgm:spPr/>
      <dgm:t>
        <a:bodyPr/>
        <a:lstStyle/>
        <a:p>
          <a:endParaRPr lang="en-US"/>
        </a:p>
      </dgm:t>
    </dgm:pt>
    <dgm:pt modelId="{4BD4D4A5-043E-4ED5-A5CA-8D46DADC3150}" type="sibTrans" cxnId="{70CAB4FC-3D17-49C2-8A7B-F387031FCDCA}">
      <dgm:prSet/>
      <dgm:spPr/>
      <dgm:t>
        <a:bodyPr/>
        <a:lstStyle/>
        <a:p>
          <a:endParaRPr lang="en-US"/>
        </a:p>
      </dgm:t>
    </dgm:pt>
    <dgm:pt modelId="{50451020-5E1A-4778-9E8D-169182A36191}">
      <dgm:prSet phldrT="[Text]"/>
      <dgm:spPr/>
      <dgm:t>
        <a:bodyPr/>
        <a:lstStyle/>
        <a:p>
          <a:pPr>
            <a:buFont typeface="+mj-lt"/>
            <a:buAutoNum type="arabicPeriod"/>
          </a:pPr>
          <a:r>
            <a:rPr lang="en-US" dirty="0"/>
            <a:t>#Positive  (1,146)</a:t>
          </a:r>
        </a:p>
      </dgm:t>
    </dgm:pt>
    <dgm:pt modelId="{7DFC3849-4A12-49FB-B614-8AFD597CCB9E}" type="parTrans" cxnId="{0F86DBDB-3C4F-4C84-981B-7F4CA2A8EAF3}">
      <dgm:prSet/>
      <dgm:spPr/>
      <dgm:t>
        <a:bodyPr/>
        <a:lstStyle/>
        <a:p>
          <a:endParaRPr lang="en-US"/>
        </a:p>
      </dgm:t>
    </dgm:pt>
    <dgm:pt modelId="{EEDE2474-4F18-4F59-8E58-6382D253E514}" type="sibTrans" cxnId="{0F86DBDB-3C4F-4C84-981B-7F4CA2A8EAF3}">
      <dgm:prSet/>
      <dgm:spPr/>
      <dgm:t>
        <a:bodyPr/>
        <a:lstStyle/>
        <a:p>
          <a:endParaRPr lang="en-US"/>
        </a:p>
      </dgm:t>
    </dgm:pt>
    <dgm:pt modelId="{3599D6A0-4448-0A43-9CB6-CDFDC3B4E83D}">
      <dgm:prSet phldrT="[Text]"/>
      <dgm:spPr/>
      <dgm:t>
        <a:bodyPr/>
        <a:lstStyle/>
        <a:p>
          <a:r>
            <a:rPr lang="en-US" dirty="0"/>
            <a:t>#</a:t>
          </a:r>
          <a:r>
            <a:rPr lang="en-US" dirty="0" err="1"/>
            <a:t>Nuatral</a:t>
          </a:r>
          <a:r>
            <a:rPr lang="en-US" dirty="0"/>
            <a:t> (285)</a:t>
          </a:r>
        </a:p>
      </dgm:t>
    </dgm:pt>
    <dgm:pt modelId="{20FA836C-92F1-BC4C-947D-79A14B85EC31}" type="parTrans" cxnId="{0CCC29D3-0A2D-4143-96E8-5180A858275A}">
      <dgm:prSet/>
      <dgm:spPr/>
      <dgm:t>
        <a:bodyPr/>
        <a:lstStyle/>
        <a:p>
          <a:endParaRPr lang="en-US"/>
        </a:p>
      </dgm:t>
    </dgm:pt>
    <dgm:pt modelId="{33834AA8-5C40-2349-813F-65E4AB7FD3D4}" type="sibTrans" cxnId="{0CCC29D3-0A2D-4143-96E8-5180A858275A}">
      <dgm:prSet/>
      <dgm:spPr/>
      <dgm:t>
        <a:bodyPr/>
        <a:lstStyle/>
        <a:p>
          <a:endParaRPr lang="en-US"/>
        </a:p>
      </dgm:t>
    </dgm:pt>
    <dgm:pt modelId="{0C1ECAAF-6456-AD42-8A36-F5F2F1DD0529}">
      <dgm:prSet phldrT="[Text]"/>
      <dgm:spPr/>
      <dgm:t>
        <a:bodyPr/>
        <a:lstStyle/>
        <a:p>
          <a:r>
            <a:rPr lang="en-US" dirty="0"/>
            <a:t>#Negative  (544)</a:t>
          </a:r>
        </a:p>
      </dgm:t>
    </dgm:pt>
    <dgm:pt modelId="{18BD9908-38A4-E245-BB2C-6C3806959E21}" type="parTrans" cxnId="{438B321D-29B5-134D-B1CB-0C4482D772BE}">
      <dgm:prSet/>
      <dgm:spPr/>
      <dgm:t>
        <a:bodyPr/>
        <a:lstStyle/>
        <a:p>
          <a:endParaRPr lang="en-US"/>
        </a:p>
      </dgm:t>
    </dgm:pt>
    <dgm:pt modelId="{A5849EF2-7E44-C24C-9E03-0B75B1421A3B}" type="sibTrans" cxnId="{438B321D-29B5-134D-B1CB-0C4482D772BE}">
      <dgm:prSet/>
      <dgm:spPr/>
      <dgm:t>
        <a:bodyPr/>
        <a:lstStyle/>
        <a:p>
          <a:endParaRPr lang="en-US"/>
        </a:p>
      </dgm:t>
    </dgm:pt>
    <dgm:pt modelId="{B36EC5B8-64A2-5249-BBF2-EAFB2E73FD82}">
      <dgm:prSet phldrT="[Text]"/>
      <dgm:spPr/>
      <dgm:t>
        <a:bodyPr/>
        <a:lstStyle/>
        <a:p>
          <a:r>
            <a:rPr lang="en-US" dirty="0"/>
            <a:t>#</a:t>
          </a:r>
          <a:r>
            <a:rPr lang="en-US" dirty="0" err="1"/>
            <a:t>Nuatral</a:t>
          </a:r>
          <a:r>
            <a:rPr lang="en-US" dirty="0"/>
            <a:t> (33)</a:t>
          </a:r>
        </a:p>
      </dgm:t>
    </dgm:pt>
    <dgm:pt modelId="{B4BEC2A2-850B-BF49-8ACC-8ED5DD2C2B65}" type="parTrans" cxnId="{EE542FF6-D6A9-4348-ACC3-6465B8A2B450}">
      <dgm:prSet/>
      <dgm:spPr/>
      <dgm:t>
        <a:bodyPr/>
        <a:lstStyle/>
        <a:p>
          <a:endParaRPr lang="en-US"/>
        </a:p>
      </dgm:t>
    </dgm:pt>
    <dgm:pt modelId="{6C1DEC33-9D44-CA46-BFC7-B7DFE5854EA4}" type="sibTrans" cxnId="{EE542FF6-D6A9-4348-ACC3-6465B8A2B450}">
      <dgm:prSet/>
      <dgm:spPr/>
      <dgm:t>
        <a:bodyPr/>
        <a:lstStyle/>
        <a:p>
          <a:endParaRPr lang="en-US"/>
        </a:p>
      </dgm:t>
    </dgm:pt>
    <dgm:pt modelId="{EFE4BBB0-F9D5-4C4A-85E9-68C49DF2E77F}">
      <dgm:prSet phldrT="[Text]"/>
      <dgm:spPr/>
      <dgm:t>
        <a:bodyPr/>
        <a:lstStyle/>
        <a:p>
          <a:r>
            <a:rPr lang="en-US" dirty="0"/>
            <a:t>#</a:t>
          </a:r>
          <a:r>
            <a:rPr lang="en-US" dirty="0" err="1"/>
            <a:t>Nuatral</a:t>
          </a:r>
          <a:r>
            <a:rPr lang="en-US" dirty="0"/>
            <a:t> (54)</a:t>
          </a:r>
        </a:p>
      </dgm:t>
    </dgm:pt>
    <dgm:pt modelId="{FA3F6B8D-1276-3C47-9CA6-8CB0CA374C71}" type="parTrans" cxnId="{5125F178-C56D-2940-A654-5EDE145EA174}">
      <dgm:prSet/>
      <dgm:spPr/>
      <dgm:t>
        <a:bodyPr/>
        <a:lstStyle/>
        <a:p>
          <a:endParaRPr lang="en-US"/>
        </a:p>
      </dgm:t>
    </dgm:pt>
    <dgm:pt modelId="{3152F071-669C-B945-A044-64277AB51CF2}" type="sibTrans" cxnId="{5125F178-C56D-2940-A654-5EDE145EA174}">
      <dgm:prSet/>
      <dgm:spPr/>
      <dgm:t>
        <a:bodyPr/>
        <a:lstStyle/>
        <a:p>
          <a:endParaRPr lang="en-US"/>
        </a:p>
      </dgm:t>
    </dgm:pt>
    <dgm:pt modelId="{261D6884-7287-A142-9312-1C26772171AC}">
      <dgm:prSet phldrT="[Text]"/>
      <dgm:spPr/>
      <dgm:t>
        <a:bodyPr/>
        <a:lstStyle/>
        <a:p>
          <a:r>
            <a:rPr lang="en-US" dirty="0"/>
            <a:t>#Negative  (90)</a:t>
          </a:r>
        </a:p>
      </dgm:t>
    </dgm:pt>
    <dgm:pt modelId="{54249FEE-C390-6F4A-806D-4970D1A5C096}" type="parTrans" cxnId="{C715D49D-968A-BF42-8109-1E8300D58F1F}">
      <dgm:prSet/>
      <dgm:spPr/>
      <dgm:t>
        <a:bodyPr/>
        <a:lstStyle/>
        <a:p>
          <a:endParaRPr lang="en-US"/>
        </a:p>
      </dgm:t>
    </dgm:pt>
    <dgm:pt modelId="{ED469740-04BF-4B4A-945F-7D9FDA1EC993}" type="sibTrans" cxnId="{C715D49D-968A-BF42-8109-1E8300D58F1F}">
      <dgm:prSet/>
      <dgm:spPr/>
      <dgm:t>
        <a:bodyPr/>
        <a:lstStyle/>
        <a:p>
          <a:endParaRPr lang="en-US"/>
        </a:p>
      </dgm:t>
    </dgm:pt>
    <dgm:pt modelId="{0DC7A063-583D-4B0F-88B2-BD54F95D95AF}" type="pres">
      <dgm:prSet presAssocID="{00C18FBF-3FF5-4C16-97CF-AF03740D7AB6}" presName="list" presStyleCnt="0">
        <dgm:presLayoutVars>
          <dgm:dir/>
          <dgm:animLvl val="lvl"/>
        </dgm:presLayoutVars>
      </dgm:prSet>
      <dgm:spPr/>
    </dgm:pt>
    <dgm:pt modelId="{3B23570A-ECC9-4DF8-BCB4-0465C69CBB88}" type="pres">
      <dgm:prSet presAssocID="{B4F1B46E-22B2-4721-950C-8704487586DC}" presName="posSpace" presStyleCnt="0"/>
      <dgm:spPr/>
    </dgm:pt>
    <dgm:pt modelId="{FC66A233-6BBA-46AF-B2F6-28E379B158E2}" type="pres">
      <dgm:prSet presAssocID="{B4F1B46E-22B2-4721-950C-8704487586DC}" presName="vertFlow" presStyleCnt="0"/>
      <dgm:spPr/>
    </dgm:pt>
    <dgm:pt modelId="{46739A04-1AA3-49C6-8EA7-EB1DE975B900}" type="pres">
      <dgm:prSet presAssocID="{B4F1B46E-22B2-4721-950C-8704487586DC}" presName="topSpace" presStyleCnt="0"/>
      <dgm:spPr/>
    </dgm:pt>
    <dgm:pt modelId="{535C6EC9-8098-42C5-8527-E62FF045E4EB}" type="pres">
      <dgm:prSet presAssocID="{B4F1B46E-22B2-4721-950C-8704487586DC}" presName="firstComp" presStyleCnt="0"/>
      <dgm:spPr/>
    </dgm:pt>
    <dgm:pt modelId="{6B08AC4B-4CEC-41E5-AE19-47A4E2720563}" type="pres">
      <dgm:prSet presAssocID="{B4F1B46E-22B2-4721-950C-8704487586DC}" presName="firstChild" presStyleLbl="bgAccFollowNode1" presStyleIdx="0" presStyleCnt="16"/>
      <dgm:spPr/>
    </dgm:pt>
    <dgm:pt modelId="{187D4E8C-5C91-4D00-870C-2C45D4EA263C}" type="pres">
      <dgm:prSet presAssocID="{B4F1B46E-22B2-4721-950C-8704487586DC}" presName="firstChildTx" presStyleLbl="bgAccFollowNode1" presStyleIdx="0" presStyleCnt="16">
        <dgm:presLayoutVars>
          <dgm:bulletEnabled val="1"/>
        </dgm:presLayoutVars>
      </dgm:prSet>
      <dgm:spPr/>
    </dgm:pt>
    <dgm:pt modelId="{ADF61BBD-28F4-4815-BC7F-82CF00464E8B}" type="pres">
      <dgm:prSet presAssocID="{F9D46839-CD06-4669-AAE4-4D1E9AFEDA78}" presName="comp" presStyleCnt="0"/>
      <dgm:spPr/>
    </dgm:pt>
    <dgm:pt modelId="{59179C9B-8BA4-4AC7-ACB1-A12DE00142E2}" type="pres">
      <dgm:prSet presAssocID="{F9D46839-CD06-4669-AAE4-4D1E9AFEDA78}" presName="child" presStyleLbl="bgAccFollowNode1" presStyleIdx="1" presStyleCnt="16"/>
      <dgm:spPr/>
    </dgm:pt>
    <dgm:pt modelId="{4AE7D907-B6F4-4647-AB3F-ABE94C438AE8}" type="pres">
      <dgm:prSet presAssocID="{F9D46839-CD06-4669-AAE4-4D1E9AFEDA78}" presName="childTx" presStyleLbl="bgAccFollowNode1" presStyleIdx="1" presStyleCnt="16">
        <dgm:presLayoutVars>
          <dgm:bulletEnabled val="1"/>
        </dgm:presLayoutVars>
      </dgm:prSet>
      <dgm:spPr/>
    </dgm:pt>
    <dgm:pt modelId="{E50A9A83-9985-4184-A476-E3402BD8E76E}" type="pres">
      <dgm:prSet presAssocID="{7CB6360B-4022-4E96-922B-A12DE0E2A39F}" presName="comp" presStyleCnt="0"/>
      <dgm:spPr/>
    </dgm:pt>
    <dgm:pt modelId="{1877502C-A892-4DC0-ADA6-FA065097BB90}" type="pres">
      <dgm:prSet presAssocID="{7CB6360B-4022-4E96-922B-A12DE0E2A39F}" presName="child" presStyleLbl="bgAccFollowNode1" presStyleIdx="2" presStyleCnt="16"/>
      <dgm:spPr/>
    </dgm:pt>
    <dgm:pt modelId="{D685DD23-B321-4B5E-842F-394CB33239FA}" type="pres">
      <dgm:prSet presAssocID="{7CB6360B-4022-4E96-922B-A12DE0E2A39F}" presName="childTx" presStyleLbl="bgAccFollowNode1" presStyleIdx="2" presStyleCnt="16">
        <dgm:presLayoutVars>
          <dgm:bulletEnabled val="1"/>
        </dgm:presLayoutVars>
      </dgm:prSet>
      <dgm:spPr/>
    </dgm:pt>
    <dgm:pt modelId="{E5677DE7-299C-4C9C-A4BC-6335CC601D12}" type="pres">
      <dgm:prSet presAssocID="{70879558-61CA-4CCD-B2D6-5349B01EF337}" presName="comp" presStyleCnt="0"/>
      <dgm:spPr/>
    </dgm:pt>
    <dgm:pt modelId="{51F68A05-A560-4C6F-BC90-521AEF3B0907}" type="pres">
      <dgm:prSet presAssocID="{70879558-61CA-4CCD-B2D6-5349B01EF337}" presName="child" presStyleLbl="bgAccFollowNode1" presStyleIdx="3" presStyleCnt="16"/>
      <dgm:spPr/>
    </dgm:pt>
    <dgm:pt modelId="{3EBE42F0-6491-49CC-95DC-985BA00CD458}" type="pres">
      <dgm:prSet presAssocID="{70879558-61CA-4CCD-B2D6-5349B01EF337}" presName="childTx" presStyleLbl="bgAccFollowNode1" presStyleIdx="3" presStyleCnt="16">
        <dgm:presLayoutVars>
          <dgm:bulletEnabled val="1"/>
        </dgm:presLayoutVars>
      </dgm:prSet>
      <dgm:spPr/>
    </dgm:pt>
    <dgm:pt modelId="{3845DB9A-BEF3-4D5D-B9C7-5FC0456401AC}" type="pres">
      <dgm:prSet presAssocID="{B4F1B46E-22B2-4721-950C-8704487586DC}" presName="negSpace" presStyleCnt="0"/>
      <dgm:spPr/>
    </dgm:pt>
    <dgm:pt modelId="{FC7ED273-8CFD-43C2-9C05-44FADF3E0637}" type="pres">
      <dgm:prSet presAssocID="{B4F1B46E-22B2-4721-950C-8704487586DC}" presName="circle" presStyleLbl="node1" presStyleIdx="0" presStyleCnt="4"/>
      <dgm:spPr/>
    </dgm:pt>
    <dgm:pt modelId="{13C564B0-C27E-4ABA-AFDA-59E145B256BA}" type="pres">
      <dgm:prSet presAssocID="{A7E2530A-34E2-4E9F-BC78-8920BA140C41}" presName="transSpace" presStyleCnt="0"/>
      <dgm:spPr/>
    </dgm:pt>
    <dgm:pt modelId="{6300E233-87DF-4270-9808-160BFEB8A5BE}" type="pres">
      <dgm:prSet presAssocID="{F2881FB1-6580-4F21-A283-BFAA6F91D5D2}" presName="posSpace" presStyleCnt="0"/>
      <dgm:spPr/>
    </dgm:pt>
    <dgm:pt modelId="{6E53DEF7-499E-42EE-802D-59B2F8915392}" type="pres">
      <dgm:prSet presAssocID="{F2881FB1-6580-4F21-A283-BFAA6F91D5D2}" presName="vertFlow" presStyleCnt="0"/>
      <dgm:spPr/>
    </dgm:pt>
    <dgm:pt modelId="{E08C30D1-35EA-4D05-9731-5D01E3FCBD09}" type="pres">
      <dgm:prSet presAssocID="{F2881FB1-6580-4F21-A283-BFAA6F91D5D2}" presName="topSpace" presStyleCnt="0"/>
      <dgm:spPr/>
    </dgm:pt>
    <dgm:pt modelId="{2F3BD88A-9166-4A26-B941-B9BAEE1A11D5}" type="pres">
      <dgm:prSet presAssocID="{F2881FB1-6580-4F21-A283-BFAA6F91D5D2}" presName="firstComp" presStyleCnt="0"/>
      <dgm:spPr/>
    </dgm:pt>
    <dgm:pt modelId="{F660F4B9-35DB-4256-A868-A35C6DCCF6B2}" type="pres">
      <dgm:prSet presAssocID="{F2881FB1-6580-4F21-A283-BFAA6F91D5D2}" presName="firstChild" presStyleLbl="bgAccFollowNode1" presStyleIdx="4" presStyleCnt="16"/>
      <dgm:spPr/>
    </dgm:pt>
    <dgm:pt modelId="{10C9E3CF-3A8F-4100-8ACD-91E2373197A2}" type="pres">
      <dgm:prSet presAssocID="{F2881FB1-6580-4F21-A283-BFAA6F91D5D2}" presName="firstChildTx" presStyleLbl="bgAccFollowNode1" presStyleIdx="4" presStyleCnt="16">
        <dgm:presLayoutVars>
          <dgm:bulletEnabled val="1"/>
        </dgm:presLayoutVars>
      </dgm:prSet>
      <dgm:spPr/>
    </dgm:pt>
    <dgm:pt modelId="{60887C36-4733-46AC-A452-5444F6BC3B23}" type="pres">
      <dgm:prSet presAssocID="{29E78340-8EBE-415C-B973-78A91A054B9C}" presName="comp" presStyleCnt="0"/>
      <dgm:spPr/>
    </dgm:pt>
    <dgm:pt modelId="{614EBA0E-D12B-447E-B378-B0FA2DEBEA2F}" type="pres">
      <dgm:prSet presAssocID="{29E78340-8EBE-415C-B973-78A91A054B9C}" presName="child" presStyleLbl="bgAccFollowNode1" presStyleIdx="5" presStyleCnt="16"/>
      <dgm:spPr/>
    </dgm:pt>
    <dgm:pt modelId="{B12AEB83-0A64-4B36-BF01-B2F834861BAA}" type="pres">
      <dgm:prSet presAssocID="{29E78340-8EBE-415C-B973-78A91A054B9C}" presName="childTx" presStyleLbl="bgAccFollowNode1" presStyleIdx="5" presStyleCnt="16">
        <dgm:presLayoutVars>
          <dgm:bulletEnabled val="1"/>
        </dgm:presLayoutVars>
      </dgm:prSet>
      <dgm:spPr/>
    </dgm:pt>
    <dgm:pt modelId="{3055F178-D8CA-413A-99F2-20C8231C0651}" type="pres">
      <dgm:prSet presAssocID="{8321AB85-EA8C-4958-B404-B4C118CB3C18}" presName="comp" presStyleCnt="0"/>
      <dgm:spPr/>
    </dgm:pt>
    <dgm:pt modelId="{68509703-D239-4E1B-8CF0-EF08079E1226}" type="pres">
      <dgm:prSet presAssocID="{8321AB85-EA8C-4958-B404-B4C118CB3C18}" presName="child" presStyleLbl="bgAccFollowNode1" presStyleIdx="6" presStyleCnt="16"/>
      <dgm:spPr/>
    </dgm:pt>
    <dgm:pt modelId="{E1767793-EDD5-4203-A612-8120A71CA906}" type="pres">
      <dgm:prSet presAssocID="{8321AB85-EA8C-4958-B404-B4C118CB3C18}" presName="childTx" presStyleLbl="bgAccFollowNode1" presStyleIdx="6" presStyleCnt="16">
        <dgm:presLayoutVars>
          <dgm:bulletEnabled val="1"/>
        </dgm:presLayoutVars>
      </dgm:prSet>
      <dgm:spPr/>
    </dgm:pt>
    <dgm:pt modelId="{140210CA-591C-5B41-A014-986E3AE9EB5A}" type="pres">
      <dgm:prSet presAssocID="{3599D6A0-4448-0A43-9CB6-CDFDC3B4E83D}" presName="comp" presStyleCnt="0"/>
      <dgm:spPr/>
    </dgm:pt>
    <dgm:pt modelId="{2D6C05C6-CC16-2B42-A268-88FADF4870A6}" type="pres">
      <dgm:prSet presAssocID="{3599D6A0-4448-0A43-9CB6-CDFDC3B4E83D}" presName="child" presStyleLbl="bgAccFollowNode1" presStyleIdx="7" presStyleCnt="16"/>
      <dgm:spPr/>
    </dgm:pt>
    <dgm:pt modelId="{08BAFB2B-792C-774A-ABAC-CD3B27E5176F}" type="pres">
      <dgm:prSet presAssocID="{3599D6A0-4448-0A43-9CB6-CDFDC3B4E83D}" presName="childTx" presStyleLbl="bgAccFollowNode1" presStyleIdx="7" presStyleCnt="16">
        <dgm:presLayoutVars>
          <dgm:bulletEnabled val="1"/>
        </dgm:presLayoutVars>
      </dgm:prSet>
      <dgm:spPr/>
    </dgm:pt>
    <dgm:pt modelId="{69136330-53DB-4978-A56B-160862279381}" type="pres">
      <dgm:prSet presAssocID="{F2881FB1-6580-4F21-A283-BFAA6F91D5D2}" presName="negSpace" presStyleCnt="0"/>
      <dgm:spPr/>
    </dgm:pt>
    <dgm:pt modelId="{FD776C1E-557E-4553-9447-49B69EEC7907}" type="pres">
      <dgm:prSet presAssocID="{F2881FB1-6580-4F21-A283-BFAA6F91D5D2}" presName="circle" presStyleLbl="node1" presStyleIdx="1" presStyleCnt="4"/>
      <dgm:spPr/>
    </dgm:pt>
    <dgm:pt modelId="{FC2522F1-14BB-4B37-B60E-2E8A7E8A6C30}" type="pres">
      <dgm:prSet presAssocID="{A5ABDC17-7AB5-4F0E-992A-F9343F5D74EB}" presName="transSpace" presStyleCnt="0"/>
      <dgm:spPr/>
    </dgm:pt>
    <dgm:pt modelId="{2C2F6211-85A7-47FE-9239-DE94DF41A263}" type="pres">
      <dgm:prSet presAssocID="{6352CA33-6755-44BE-808F-400DA4CF80A7}" presName="posSpace" presStyleCnt="0"/>
      <dgm:spPr/>
    </dgm:pt>
    <dgm:pt modelId="{7B0C2EAE-70CB-4160-863D-210C3C66D5FD}" type="pres">
      <dgm:prSet presAssocID="{6352CA33-6755-44BE-808F-400DA4CF80A7}" presName="vertFlow" presStyleCnt="0"/>
      <dgm:spPr/>
    </dgm:pt>
    <dgm:pt modelId="{5AF3752E-55A6-443C-AD35-C49DF50A4566}" type="pres">
      <dgm:prSet presAssocID="{6352CA33-6755-44BE-808F-400DA4CF80A7}" presName="topSpace" presStyleCnt="0"/>
      <dgm:spPr/>
    </dgm:pt>
    <dgm:pt modelId="{53567A66-F0E9-4EF8-ADA9-764BA36AA6A9}" type="pres">
      <dgm:prSet presAssocID="{6352CA33-6755-44BE-808F-400DA4CF80A7}" presName="firstComp" presStyleCnt="0"/>
      <dgm:spPr/>
    </dgm:pt>
    <dgm:pt modelId="{AD2806AC-6A03-4F05-9F4D-F72EA0E56FBF}" type="pres">
      <dgm:prSet presAssocID="{6352CA33-6755-44BE-808F-400DA4CF80A7}" presName="firstChild" presStyleLbl="bgAccFollowNode1" presStyleIdx="8" presStyleCnt="16"/>
      <dgm:spPr/>
    </dgm:pt>
    <dgm:pt modelId="{F8977219-728E-448F-AE8B-46B14F4F17DE}" type="pres">
      <dgm:prSet presAssocID="{6352CA33-6755-44BE-808F-400DA4CF80A7}" presName="firstChildTx" presStyleLbl="bgAccFollowNode1" presStyleIdx="8" presStyleCnt="16">
        <dgm:presLayoutVars>
          <dgm:bulletEnabled val="1"/>
        </dgm:presLayoutVars>
      </dgm:prSet>
      <dgm:spPr/>
    </dgm:pt>
    <dgm:pt modelId="{46A8623B-DC64-4ED6-B73D-98FEAB030508}" type="pres">
      <dgm:prSet presAssocID="{3D5CDB25-F8FA-444B-8D4A-1D29D0CBA282}" presName="comp" presStyleCnt="0"/>
      <dgm:spPr/>
    </dgm:pt>
    <dgm:pt modelId="{5314AADB-0AD3-4BAE-9F15-B0FE4F44C802}" type="pres">
      <dgm:prSet presAssocID="{3D5CDB25-F8FA-444B-8D4A-1D29D0CBA282}" presName="child" presStyleLbl="bgAccFollowNode1" presStyleIdx="9" presStyleCnt="16"/>
      <dgm:spPr/>
    </dgm:pt>
    <dgm:pt modelId="{96624143-7928-48E9-817F-BC4A07250C32}" type="pres">
      <dgm:prSet presAssocID="{3D5CDB25-F8FA-444B-8D4A-1D29D0CBA282}" presName="childTx" presStyleLbl="bgAccFollowNode1" presStyleIdx="9" presStyleCnt="16">
        <dgm:presLayoutVars>
          <dgm:bulletEnabled val="1"/>
        </dgm:presLayoutVars>
      </dgm:prSet>
      <dgm:spPr/>
    </dgm:pt>
    <dgm:pt modelId="{0A0628F8-8182-F148-BDCC-7B2E4357C80F}" type="pres">
      <dgm:prSet presAssocID="{0C1ECAAF-6456-AD42-8A36-F5F2F1DD0529}" presName="comp" presStyleCnt="0"/>
      <dgm:spPr/>
    </dgm:pt>
    <dgm:pt modelId="{48442081-23E9-494C-86C3-EFDCE9501865}" type="pres">
      <dgm:prSet presAssocID="{0C1ECAAF-6456-AD42-8A36-F5F2F1DD0529}" presName="child" presStyleLbl="bgAccFollowNode1" presStyleIdx="10" presStyleCnt="16"/>
      <dgm:spPr/>
    </dgm:pt>
    <dgm:pt modelId="{BF77A0CC-6F15-5A44-896C-D9A6862788BF}" type="pres">
      <dgm:prSet presAssocID="{0C1ECAAF-6456-AD42-8A36-F5F2F1DD0529}" presName="childTx" presStyleLbl="bgAccFollowNode1" presStyleIdx="10" presStyleCnt="16">
        <dgm:presLayoutVars>
          <dgm:bulletEnabled val="1"/>
        </dgm:presLayoutVars>
      </dgm:prSet>
      <dgm:spPr/>
    </dgm:pt>
    <dgm:pt modelId="{41D9A814-375F-2E43-B4A4-3DB92257ADAE}" type="pres">
      <dgm:prSet presAssocID="{B36EC5B8-64A2-5249-BBF2-EAFB2E73FD82}" presName="comp" presStyleCnt="0"/>
      <dgm:spPr/>
    </dgm:pt>
    <dgm:pt modelId="{89B07792-FF9B-0B4E-B620-7307C0A068EE}" type="pres">
      <dgm:prSet presAssocID="{B36EC5B8-64A2-5249-BBF2-EAFB2E73FD82}" presName="child" presStyleLbl="bgAccFollowNode1" presStyleIdx="11" presStyleCnt="16"/>
      <dgm:spPr/>
    </dgm:pt>
    <dgm:pt modelId="{8B2C9EB3-0F3C-554A-A178-1734C0C26567}" type="pres">
      <dgm:prSet presAssocID="{B36EC5B8-64A2-5249-BBF2-EAFB2E73FD82}" presName="childTx" presStyleLbl="bgAccFollowNode1" presStyleIdx="11" presStyleCnt="16">
        <dgm:presLayoutVars>
          <dgm:bulletEnabled val="1"/>
        </dgm:presLayoutVars>
      </dgm:prSet>
      <dgm:spPr/>
    </dgm:pt>
    <dgm:pt modelId="{FBCC4E74-37C0-494F-ABC0-7D18132E1437}" type="pres">
      <dgm:prSet presAssocID="{6352CA33-6755-44BE-808F-400DA4CF80A7}" presName="negSpace" presStyleCnt="0"/>
      <dgm:spPr/>
    </dgm:pt>
    <dgm:pt modelId="{89E6DA6E-7A23-44BD-8A99-378091FF741D}" type="pres">
      <dgm:prSet presAssocID="{6352CA33-6755-44BE-808F-400DA4CF80A7}" presName="circle" presStyleLbl="node1" presStyleIdx="2" presStyleCnt="4"/>
      <dgm:spPr/>
    </dgm:pt>
    <dgm:pt modelId="{E966790E-26B5-4EB8-981F-1094BF4B7611}" type="pres">
      <dgm:prSet presAssocID="{AAB4CF73-4B9B-4AA0-9074-16C2D2AE00A1}" presName="transSpace" presStyleCnt="0"/>
      <dgm:spPr/>
    </dgm:pt>
    <dgm:pt modelId="{229B7655-E1F4-4CF5-84B8-30F0491D32B5}" type="pres">
      <dgm:prSet presAssocID="{7FCE83D9-631B-4420-BBFC-CA0AFA59F747}" presName="posSpace" presStyleCnt="0"/>
      <dgm:spPr/>
    </dgm:pt>
    <dgm:pt modelId="{F85FFCDF-8E5F-492B-B22D-55A08EACE783}" type="pres">
      <dgm:prSet presAssocID="{7FCE83D9-631B-4420-BBFC-CA0AFA59F747}" presName="vertFlow" presStyleCnt="0"/>
      <dgm:spPr/>
    </dgm:pt>
    <dgm:pt modelId="{600B3FB2-1315-4A84-8613-B445666BC7D2}" type="pres">
      <dgm:prSet presAssocID="{7FCE83D9-631B-4420-BBFC-CA0AFA59F747}" presName="topSpace" presStyleCnt="0"/>
      <dgm:spPr/>
    </dgm:pt>
    <dgm:pt modelId="{E47C73E9-FBEE-4370-9B3F-E04EB7C4023A}" type="pres">
      <dgm:prSet presAssocID="{7FCE83D9-631B-4420-BBFC-CA0AFA59F747}" presName="firstComp" presStyleCnt="0"/>
      <dgm:spPr/>
    </dgm:pt>
    <dgm:pt modelId="{402C2C77-A32C-4D99-9940-12535E1181F2}" type="pres">
      <dgm:prSet presAssocID="{7FCE83D9-631B-4420-BBFC-CA0AFA59F747}" presName="firstChild" presStyleLbl="bgAccFollowNode1" presStyleIdx="12" presStyleCnt="16"/>
      <dgm:spPr/>
    </dgm:pt>
    <dgm:pt modelId="{5B88A17E-EFF5-4A04-9CC9-D2131DA9ECCC}" type="pres">
      <dgm:prSet presAssocID="{7FCE83D9-631B-4420-BBFC-CA0AFA59F747}" presName="firstChildTx" presStyleLbl="bgAccFollowNode1" presStyleIdx="12" presStyleCnt="16">
        <dgm:presLayoutVars>
          <dgm:bulletEnabled val="1"/>
        </dgm:presLayoutVars>
      </dgm:prSet>
      <dgm:spPr/>
    </dgm:pt>
    <dgm:pt modelId="{F3C2D87B-A5E7-46E2-B3D3-58E6D9562663}" type="pres">
      <dgm:prSet presAssocID="{50451020-5E1A-4778-9E8D-169182A36191}" presName="comp" presStyleCnt="0"/>
      <dgm:spPr/>
    </dgm:pt>
    <dgm:pt modelId="{3086D0BF-AAD1-4310-88ED-4D81A687BD50}" type="pres">
      <dgm:prSet presAssocID="{50451020-5E1A-4778-9E8D-169182A36191}" presName="child" presStyleLbl="bgAccFollowNode1" presStyleIdx="13" presStyleCnt="16"/>
      <dgm:spPr/>
    </dgm:pt>
    <dgm:pt modelId="{2B18CCD9-D6B1-4225-8D26-4BA691BB1837}" type="pres">
      <dgm:prSet presAssocID="{50451020-5E1A-4778-9E8D-169182A36191}" presName="childTx" presStyleLbl="bgAccFollowNode1" presStyleIdx="13" presStyleCnt="16">
        <dgm:presLayoutVars>
          <dgm:bulletEnabled val="1"/>
        </dgm:presLayoutVars>
      </dgm:prSet>
      <dgm:spPr/>
    </dgm:pt>
    <dgm:pt modelId="{014831E4-E96B-3644-8158-7B5C38031280}" type="pres">
      <dgm:prSet presAssocID="{261D6884-7287-A142-9312-1C26772171AC}" presName="comp" presStyleCnt="0"/>
      <dgm:spPr/>
    </dgm:pt>
    <dgm:pt modelId="{BC38CE39-B35B-D940-82B1-D52E602AC67D}" type="pres">
      <dgm:prSet presAssocID="{261D6884-7287-A142-9312-1C26772171AC}" presName="child" presStyleLbl="bgAccFollowNode1" presStyleIdx="14" presStyleCnt="16"/>
      <dgm:spPr/>
    </dgm:pt>
    <dgm:pt modelId="{31597083-5475-9842-8325-A5E20094A067}" type="pres">
      <dgm:prSet presAssocID="{261D6884-7287-A142-9312-1C26772171AC}" presName="childTx" presStyleLbl="bgAccFollowNode1" presStyleIdx="14" presStyleCnt="16">
        <dgm:presLayoutVars>
          <dgm:bulletEnabled val="1"/>
        </dgm:presLayoutVars>
      </dgm:prSet>
      <dgm:spPr/>
    </dgm:pt>
    <dgm:pt modelId="{CB641140-F0ED-5449-8BBA-2F6E99D716E7}" type="pres">
      <dgm:prSet presAssocID="{EFE4BBB0-F9D5-4C4A-85E9-68C49DF2E77F}" presName="comp" presStyleCnt="0"/>
      <dgm:spPr/>
    </dgm:pt>
    <dgm:pt modelId="{32CB5DF3-7E85-A24A-9DA7-F31AAB40EE42}" type="pres">
      <dgm:prSet presAssocID="{EFE4BBB0-F9D5-4C4A-85E9-68C49DF2E77F}" presName="child" presStyleLbl="bgAccFollowNode1" presStyleIdx="15" presStyleCnt="16"/>
      <dgm:spPr/>
    </dgm:pt>
    <dgm:pt modelId="{6E6203E4-7A55-F445-87C3-2ADF9F728C43}" type="pres">
      <dgm:prSet presAssocID="{EFE4BBB0-F9D5-4C4A-85E9-68C49DF2E77F}" presName="childTx" presStyleLbl="bgAccFollowNode1" presStyleIdx="15" presStyleCnt="16">
        <dgm:presLayoutVars>
          <dgm:bulletEnabled val="1"/>
        </dgm:presLayoutVars>
      </dgm:prSet>
      <dgm:spPr/>
    </dgm:pt>
    <dgm:pt modelId="{9051EF7D-7D6C-4B43-A6C4-239F9933C94D}" type="pres">
      <dgm:prSet presAssocID="{7FCE83D9-631B-4420-BBFC-CA0AFA59F747}" presName="negSpace" presStyleCnt="0"/>
      <dgm:spPr/>
    </dgm:pt>
    <dgm:pt modelId="{7453D9C8-CD6E-4AA4-8A19-7F6F667528F0}" type="pres">
      <dgm:prSet presAssocID="{7FCE83D9-631B-4420-BBFC-CA0AFA59F747}" presName="circle" presStyleLbl="node1" presStyleIdx="3" presStyleCnt="4"/>
      <dgm:spPr/>
    </dgm:pt>
  </dgm:ptLst>
  <dgm:cxnLst>
    <dgm:cxn modelId="{0E640A01-5254-426D-9300-3ED2F4E3FC75}" type="presOf" srcId="{29E78340-8EBE-415C-B973-78A91A054B9C}" destId="{614EBA0E-D12B-447E-B378-B0FA2DEBEA2F}" srcOrd="0" destOrd="0" presId="urn:microsoft.com/office/officeart/2005/8/layout/hList9"/>
    <dgm:cxn modelId="{91E5380B-556D-40F8-ABFD-10D81CAF19AA}" type="presOf" srcId="{7CB6360B-4022-4E96-922B-A12DE0E2A39F}" destId="{D685DD23-B321-4B5E-842F-394CB33239FA}" srcOrd="1" destOrd="0" presId="urn:microsoft.com/office/officeart/2005/8/layout/hList9"/>
    <dgm:cxn modelId="{20AF3F0D-FCCC-4AE8-8B10-DDA56D69A389}" type="presOf" srcId="{6352CA33-6755-44BE-808F-400DA4CF80A7}" destId="{89E6DA6E-7A23-44BD-8A99-378091FF741D}" srcOrd="0" destOrd="0" presId="urn:microsoft.com/office/officeart/2005/8/layout/hList9"/>
    <dgm:cxn modelId="{7F3B5912-CE3A-4F69-B6A0-82162798FA63}" type="presOf" srcId="{00C18FBF-3FF5-4C16-97CF-AF03740D7AB6}" destId="{0DC7A063-583D-4B0F-88B2-BD54F95D95AF}" srcOrd="0" destOrd="0" presId="urn:microsoft.com/office/officeart/2005/8/layout/hList9"/>
    <dgm:cxn modelId="{F793D419-3D40-B54C-BB83-E4C967C4AF1E}" type="presOf" srcId="{B36EC5B8-64A2-5249-BBF2-EAFB2E73FD82}" destId="{89B07792-FF9B-0B4E-B620-7307C0A068EE}" srcOrd="0" destOrd="0" presId="urn:microsoft.com/office/officeart/2005/8/layout/hList9"/>
    <dgm:cxn modelId="{9740321C-35B3-4F5F-BD46-905CB7B8FAEB}" type="presOf" srcId="{9614A323-64B1-4077-A841-022051EC749A}" destId="{AD2806AC-6A03-4F05-9F4D-F72EA0E56FBF}" srcOrd="0" destOrd="0" presId="urn:microsoft.com/office/officeart/2005/8/layout/hList9"/>
    <dgm:cxn modelId="{438B321D-29B5-134D-B1CB-0C4482D772BE}" srcId="{6352CA33-6755-44BE-808F-400DA4CF80A7}" destId="{0C1ECAAF-6456-AD42-8A36-F5F2F1DD0529}" srcOrd="2" destOrd="0" parTransId="{18BD9908-38A4-E245-BB2C-6C3806959E21}" sibTransId="{A5849EF2-7E44-C24C-9E03-0B75B1421A3B}"/>
    <dgm:cxn modelId="{9A51442D-3B41-504A-AFB1-2255A4D51F52}" type="presOf" srcId="{3599D6A0-4448-0A43-9CB6-CDFDC3B4E83D}" destId="{2D6C05C6-CC16-2B42-A268-88FADF4870A6}" srcOrd="0" destOrd="0" presId="urn:microsoft.com/office/officeart/2005/8/layout/hList9"/>
    <dgm:cxn modelId="{C0DEB330-C4FA-4F66-86CA-0C9C52F1F01F}" type="presOf" srcId="{29E78340-8EBE-415C-B973-78A91A054B9C}" destId="{B12AEB83-0A64-4B36-BF01-B2F834861BAA}" srcOrd="1" destOrd="0" presId="urn:microsoft.com/office/officeart/2005/8/layout/hList9"/>
    <dgm:cxn modelId="{70AA2139-FA57-4EAA-83C0-CFBB31F3B2CD}" type="presOf" srcId="{9D72CDD3-5859-43DB-BD75-0C3C30E3DE62}" destId="{187D4E8C-5C91-4D00-870C-2C45D4EA263C}" srcOrd="1" destOrd="0" presId="urn:microsoft.com/office/officeart/2005/8/layout/hList9"/>
    <dgm:cxn modelId="{3E14EF39-6B07-C842-AD0C-B19A681C113F}" type="presOf" srcId="{3599D6A0-4448-0A43-9CB6-CDFDC3B4E83D}" destId="{08BAFB2B-792C-774A-ABAC-CD3B27E5176F}" srcOrd="1" destOrd="0" presId="urn:microsoft.com/office/officeart/2005/8/layout/hList9"/>
    <dgm:cxn modelId="{EDF0B63A-DCA1-49A5-910A-B447CA5609B2}" type="presOf" srcId="{3D5CDB25-F8FA-444B-8D4A-1D29D0CBA282}" destId="{96624143-7928-48E9-817F-BC4A07250C32}" srcOrd="1" destOrd="0" presId="urn:microsoft.com/office/officeart/2005/8/layout/hList9"/>
    <dgm:cxn modelId="{FFE7CF3F-C427-4831-953F-615124811AB4}" type="presOf" srcId="{8321AB85-EA8C-4958-B404-B4C118CB3C18}" destId="{E1767793-EDD5-4203-A612-8120A71CA906}" srcOrd="1" destOrd="0" presId="urn:microsoft.com/office/officeart/2005/8/layout/hList9"/>
    <dgm:cxn modelId="{4A31D641-1B5D-46D3-B685-0C4DC6EFE71B}" srcId="{00C18FBF-3FF5-4C16-97CF-AF03740D7AB6}" destId="{F2881FB1-6580-4F21-A283-BFAA6F91D5D2}" srcOrd="1" destOrd="0" parTransId="{2D960FDD-BADA-480D-9043-497C56588AD3}" sibTransId="{A5ABDC17-7AB5-4F0E-992A-F9343F5D74EB}"/>
    <dgm:cxn modelId="{4C9AF547-D268-894C-B5B9-C612D4E36441}" type="presOf" srcId="{0C1ECAAF-6456-AD42-8A36-F5F2F1DD0529}" destId="{BF77A0CC-6F15-5A44-896C-D9A6862788BF}" srcOrd="1" destOrd="0" presId="urn:microsoft.com/office/officeart/2005/8/layout/hList9"/>
    <dgm:cxn modelId="{16E03549-76FD-4D73-932D-9C88E7D9FF05}" type="presOf" srcId="{DB9FB862-4759-4D6A-84F3-01524B92723B}" destId="{402C2C77-A32C-4D99-9940-12535E1181F2}" srcOrd="0" destOrd="0" presId="urn:microsoft.com/office/officeart/2005/8/layout/hList9"/>
    <dgm:cxn modelId="{39ED074B-5ED9-2D47-915B-C6D34E495F51}" type="presOf" srcId="{EFE4BBB0-F9D5-4C4A-85E9-68C49DF2E77F}" destId="{6E6203E4-7A55-F445-87C3-2ADF9F728C43}" srcOrd="1" destOrd="0" presId="urn:microsoft.com/office/officeart/2005/8/layout/hList9"/>
    <dgm:cxn modelId="{3F290A52-8A4A-4469-9AB4-D811A6E23C3C}" type="presOf" srcId="{F9D46839-CD06-4669-AAE4-4D1E9AFEDA78}" destId="{59179C9B-8BA4-4AC7-ACB1-A12DE00142E2}" srcOrd="0" destOrd="0" presId="urn:microsoft.com/office/officeart/2005/8/layout/hList9"/>
    <dgm:cxn modelId="{3204ED53-15A0-4643-A582-021A785F1BA2}" srcId="{F2881FB1-6580-4F21-A283-BFAA6F91D5D2}" destId="{D5197DDB-D5D2-499F-B255-CF7BB5AE2B43}" srcOrd="0" destOrd="0" parTransId="{B14A4DC9-F40A-4867-ADB8-4BA8A1F83766}" sibTransId="{29F2454A-2FA8-4B3A-AC63-4A0B9FD04A75}"/>
    <dgm:cxn modelId="{B2647B56-8947-4632-AB4A-42CBB9B48494}" type="presOf" srcId="{7FCE83D9-631B-4420-BBFC-CA0AFA59F747}" destId="{7453D9C8-CD6E-4AA4-8A19-7F6F667528F0}" srcOrd="0" destOrd="0" presId="urn:microsoft.com/office/officeart/2005/8/layout/hList9"/>
    <dgm:cxn modelId="{8FAB4659-6291-457D-941A-93BCD304031A}" srcId="{B4F1B46E-22B2-4721-950C-8704487586DC}" destId="{70879558-61CA-4CCD-B2D6-5349B01EF337}" srcOrd="3" destOrd="0" parTransId="{95F5E6EE-4E8D-49F8-8C9E-8BBFD01B6A0E}" sibTransId="{053E317B-DD3F-4AFF-90D1-A55D37D325DC}"/>
    <dgm:cxn modelId="{B635AE6E-37F7-4F2E-8725-C1D81C11EBE6}" type="presOf" srcId="{8321AB85-EA8C-4958-B404-B4C118CB3C18}" destId="{68509703-D239-4E1B-8CF0-EF08079E1226}" srcOrd="0" destOrd="0" presId="urn:microsoft.com/office/officeart/2005/8/layout/hList9"/>
    <dgm:cxn modelId="{129AEA77-5D2A-49D4-956D-99009974B6C5}" srcId="{F2881FB1-6580-4F21-A283-BFAA6F91D5D2}" destId="{8321AB85-EA8C-4958-B404-B4C118CB3C18}" srcOrd="2" destOrd="0" parTransId="{24ABE8B3-7220-436D-9636-F7B4C0B99576}" sibTransId="{AA5F76CE-8FD4-4692-8BB1-EF84CF9D365E}"/>
    <dgm:cxn modelId="{5125F178-C56D-2940-A654-5EDE145EA174}" srcId="{7FCE83D9-631B-4420-BBFC-CA0AFA59F747}" destId="{EFE4BBB0-F9D5-4C4A-85E9-68C49DF2E77F}" srcOrd="3" destOrd="0" parTransId="{FA3F6B8D-1276-3C47-9CA6-8CB0CA374C71}" sibTransId="{3152F071-669C-B945-A044-64277AB51CF2}"/>
    <dgm:cxn modelId="{C11D4686-A34A-BB48-A8E8-24DACDD4B3B3}" type="presOf" srcId="{261D6884-7287-A142-9312-1C26772171AC}" destId="{31597083-5475-9842-8325-A5E20094A067}" srcOrd="1" destOrd="0" presId="urn:microsoft.com/office/officeart/2005/8/layout/hList9"/>
    <dgm:cxn modelId="{FC7BD086-74EA-4D6C-9657-E916D355F209}" srcId="{6352CA33-6755-44BE-808F-400DA4CF80A7}" destId="{9614A323-64B1-4077-A841-022051EC749A}" srcOrd="0" destOrd="0" parTransId="{E5F6BCBD-B84E-4018-BE9E-BF57FF3B4B36}" sibTransId="{FEC2A79F-8857-403A-A738-E8CE75C965E2}"/>
    <dgm:cxn modelId="{E572418E-4340-4448-940D-253A2FA3B9B3}" srcId="{00C18FBF-3FF5-4C16-97CF-AF03740D7AB6}" destId="{7FCE83D9-631B-4420-BBFC-CA0AFA59F747}" srcOrd="3" destOrd="0" parTransId="{C61EC981-13FA-4710-B079-D35692EEB764}" sibTransId="{1B48A0DE-4031-4D45-86A1-94CDAF68824A}"/>
    <dgm:cxn modelId="{B736D792-8630-4423-BF25-ED6293A18ADD}" type="presOf" srcId="{9614A323-64B1-4077-A841-022051EC749A}" destId="{F8977219-728E-448F-AE8B-46B14F4F17DE}" srcOrd="1" destOrd="0" presId="urn:microsoft.com/office/officeart/2005/8/layout/hList9"/>
    <dgm:cxn modelId="{6C9D5899-99E2-4916-98F9-1660647928E3}" type="presOf" srcId="{DB9FB862-4759-4D6A-84F3-01524B92723B}" destId="{5B88A17E-EFF5-4A04-9CC9-D2131DA9ECCC}" srcOrd="1" destOrd="0" presId="urn:microsoft.com/office/officeart/2005/8/layout/hList9"/>
    <dgm:cxn modelId="{DDB5AD9A-40B0-48EF-AF2C-8CCDA330F7FE}" srcId="{B4F1B46E-22B2-4721-950C-8704487586DC}" destId="{9D72CDD3-5859-43DB-BD75-0C3C30E3DE62}" srcOrd="0" destOrd="0" parTransId="{1D5B1F83-33A7-4298-BC11-2B1252AFAEA5}" sibTransId="{15E25BD4-1EBF-43C2-8885-DBF66B8429E1}"/>
    <dgm:cxn modelId="{C715D49D-968A-BF42-8109-1E8300D58F1F}" srcId="{7FCE83D9-631B-4420-BBFC-CA0AFA59F747}" destId="{261D6884-7287-A142-9312-1C26772171AC}" srcOrd="2" destOrd="0" parTransId="{54249FEE-C390-6F4A-806D-4970D1A5C096}" sibTransId="{ED469740-04BF-4B4A-945F-7D9FDA1EC993}"/>
    <dgm:cxn modelId="{AD25A8A0-4628-40E2-8C9E-64E6AD4D4D91}" srcId="{B4F1B46E-22B2-4721-950C-8704487586DC}" destId="{F9D46839-CD06-4669-AAE4-4D1E9AFEDA78}" srcOrd="1" destOrd="0" parTransId="{B6B535D8-00AB-4FA1-AAEC-92498ABC6F4C}" sibTransId="{6497F199-DC2A-41F9-A449-D395E6BC4900}"/>
    <dgm:cxn modelId="{3EF668B1-7B6A-40A1-9E64-0829B2EF0539}" type="presOf" srcId="{F9D46839-CD06-4669-AAE4-4D1E9AFEDA78}" destId="{4AE7D907-B6F4-4647-AB3F-ABE94C438AE8}" srcOrd="1" destOrd="0" presId="urn:microsoft.com/office/officeart/2005/8/layout/hList9"/>
    <dgm:cxn modelId="{2C8317B2-2EBB-4589-86EA-C77B3B6E81AA}" srcId="{00C18FBF-3FF5-4C16-97CF-AF03740D7AB6}" destId="{B4F1B46E-22B2-4721-950C-8704487586DC}" srcOrd="0" destOrd="0" parTransId="{E8A66543-CC4D-4785-A93E-5B125E09F826}" sibTransId="{A7E2530A-34E2-4E9F-BC78-8920BA140C41}"/>
    <dgm:cxn modelId="{CD5EFFB3-C9FD-4DAC-8D97-0C2FB02B380B}" srcId="{B4F1B46E-22B2-4721-950C-8704487586DC}" destId="{7CB6360B-4022-4E96-922B-A12DE0E2A39F}" srcOrd="2" destOrd="0" parTransId="{44B2858F-607B-47DF-B44B-EA7D73FDC9F2}" sibTransId="{B35ED9D1-2A17-4034-8D08-4945CA54F6C9}"/>
    <dgm:cxn modelId="{DC909CBB-2F16-074D-9B21-D6047B743104}" type="presOf" srcId="{EFE4BBB0-F9D5-4C4A-85E9-68C49DF2E77F}" destId="{32CB5DF3-7E85-A24A-9DA7-F31AAB40EE42}" srcOrd="0" destOrd="0" presId="urn:microsoft.com/office/officeart/2005/8/layout/hList9"/>
    <dgm:cxn modelId="{4FD35DBD-54BB-7642-8330-2AEBE4B74A71}" type="presOf" srcId="{0C1ECAAF-6456-AD42-8A36-F5F2F1DD0529}" destId="{48442081-23E9-494C-86C3-EFDCE9501865}" srcOrd="0" destOrd="0" presId="urn:microsoft.com/office/officeart/2005/8/layout/hList9"/>
    <dgm:cxn modelId="{70E22FBE-4510-487A-BD3F-D791559A8263}" type="presOf" srcId="{3D5CDB25-F8FA-444B-8D4A-1D29D0CBA282}" destId="{5314AADB-0AD3-4BAE-9F15-B0FE4F44C802}" srcOrd="0" destOrd="0" presId="urn:microsoft.com/office/officeart/2005/8/layout/hList9"/>
    <dgm:cxn modelId="{2DF4FDC6-9998-45E2-B49B-7BDDAE43878E}" type="presOf" srcId="{B4F1B46E-22B2-4721-950C-8704487586DC}" destId="{FC7ED273-8CFD-43C2-9C05-44FADF3E0637}" srcOrd="0" destOrd="0" presId="urn:microsoft.com/office/officeart/2005/8/layout/hList9"/>
    <dgm:cxn modelId="{A587C2CB-6562-4021-B4BF-D479DBE9444F}" type="presOf" srcId="{D5197DDB-D5D2-499F-B255-CF7BB5AE2B43}" destId="{F660F4B9-35DB-4256-A868-A35C6DCCF6B2}" srcOrd="0" destOrd="0" presId="urn:microsoft.com/office/officeart/2005/8/layout/hList9"/>
    <dgm:cxn modelId="{77F620CE-FC2D-42CF-890C-6A28A43BA06E}" type="presOf" srcId="{F2881FB1-6580-4F21-A283-BFAA6F91D5D2}" destId="{FD776C1E-557E-4553-9447-49B69EEC7907}" srcOrd="0" destOrd="0" presId="urn:microsoft.com/office/officeart/2005/8/layout/hList9"/>
    <dgm:cxn modelId="{33E2D8CF-60D3-2448-98A1-8113B3EB813D}" type="presOf" srcId="{B36EC5B8-64A2-5249-BBF2-EAFB2E73FD82}" destId="{8B2C9EB3-0F3C-554A-A178-1734C0C26567}" srcOrd="1" destOrd="0" presId="urn:microsoft.com/office/officeart/2005/8/layout/hList9"/>
    <dgm:cxn modelId="{AACC54D1-0243-46E9-9624-A663799E8A06}" type="presOf" srcId="{9D72CDD3-5859-43DB-BD75-0C3C30E3DE62}" destId="{6B08AC4B-4CEC-41E5-AE19-47A4E2720563}" srcOrd="0" destOrd="0" presId="urn:microsoft.com/office/officeart/2005/8/layout/hList9"/>
    <dgm:cxn modelId="{0CCC29D3-0A2D-4143-96E8-5180A858275A}" srcId="{F2881FB1-6580-4F21-A283-BFAA6F91D5D2}" destId="{3599D6A0-4448-0A43-9CB6-CDFDC3B4E83D}" srcOrd="3" destOrd="0" parTransId="{20FA836C-92F1-BC4C-947D-79A14B85EC31}" sibTransId="{33834AA8-5C40-2349-813F-65E4AB7FD3D4}"/>
    <dgm:cxn modelId="{F3210AD4-6CEB-4017-A75B-E24F2FA3B062}" type="presOf" srcId="{70879558-61CA-4CCD-B2D6-5349B01EF337}" destId="{51F68A05-A560-4C6F-BC90-521AEF3B0907}" srcOrd="0" destOrd="0" presId="urn:microsoft.com/office/officeart/2005/8/layout/hList9"/>
    <dgm:cxn modelId="{311348D8-FDE3-4C22-99F5-3B98C5F51F0D}" srcId="{F2881FB1-6580-4F21-A283-BFAA6F91D5D2}" destId="{29E78340-8EBE-415C-B973-78A91A054B9C}" srcOrd="1" destOrd="0" parTransId="{FF4E5F97-6974-4E39-A85D-DCB2E100798E}" sibTransId="{B4B9A51E-FA34-465E-B5B4-81CD76EB3FC2}"/>
    <dgm:cxn modelId="{0F86DBDB-3C4F-4C84-981B-7F4CA2A8EAF3}" srcId="{7FCE83D9-631B-4420-BBFC-CA0AFA59F747}" destId="{50451020-5E1A-4778-9E8D-169182A36191}" srcOrd="1" destOrd="0" parTransId="{7DFC3849-4A12-49FB-B614-8AFD597CCB9E}" sibTransId="{EEDE2474-4F18-4F59-8E58-6382D253E514}"/>
    <dgm:cxn modelId="{82BAE5DD-3A79-4870-9019-1254385E0650}" srcId="{00C18FBF-3FF5-4C16-97CF-AF03740D7AB6}" destId="{6352CA33-6755-44BE-808F-400DA4CF80A7}" srcOrd="2" destOrd="0" parTransId="{AEB59203-63BA-4A96-BADC-40BAEBD9AA40}" sibTransId="{AAB4CF73-4B9B-4AA0-9074-16C2D2AE00A1}"/>
    <dgm:cxn modelId="{D15547DF-8E17-D04C-8860-C70134DC96B3}" type="presOf" srcId="{261D6884-7287-A142-9312-1C26772171AC}" destId="{BC38CE39-B35B-D940-82B1-D52E602AC67D}" srcOrd="0" destOrd="0" presId="urn:microsoft.com/office/officeart/2005/8/layout/hList9"/>
    <dgm:cxn modelId="{2E3C97E6-67D4-4948-B47A-1115C2B2979F}" srcId="{6352CA33-6755-44BE-808F-400DA4CF80A7}" destId="{3D5CDB25-F8FA-444B-8D4A-1D29D0CBA282}" srcOrd="1" destOrd="0" parTransId="{4C229933-AC16-44B7-98EC-4C0F07FABCB0}" sibTransId="{189DA4C5-2A22-4C71-A806-7B4AB57767CC}"/>
    <dgm:cxn modelId="{59E871E8-E7D2-4CCC-B749-A714977AF5E6}" type="presOf" srcId="{D5197DDB-D5D2-499F-B255-CF7BB5AE2B43}" destId="{10C9E3CF-3A8F-4100-8ACD-91E2373197A2}" srcOrd="1" destOrd="0" presId="urn:microsoft.com/office/officeart/2005/8/layout/hList9"/>
    <dgm:cxn modelId="{114529EA-CDEE-4574-B59D-8F35E4FE7A75}" type="presOf" srcId="{50451020-5E1A-4778-9E8D-169182A36191}" destId="{3086D0BF-AAD1-4310-88ED-4D81A687BD50}" srcOrd="0" destOrd="0" presId="urn:microsoft.com/office/officeart/2005/8/layout/hList9"/>
    <dgm:cxn modelId="{92B5CCEF-1CDF-4025-ACF6-0780E13B9A00}" type="presOf" srcId="{7CB6360B-4022-4E96-922B-A12DE0E2A39F}" destId="{1877502C-A892-4DC0-ADA6-FA065097BB90}" srcOrd="0" destOrd="0" presId="urn:microsoft.com/office/officeart/2005/8/layout/hList9"/>
    <dgm:cxn modelId="{EE542FF6-D6A9-4348-ACC3-6465B8A2B450}" srcId="{6352CA33-6755-44BE-808F-400DA4CF80A7}" destId="{B36EC5B8-64A2-5249-BBF2-EAFB2E73FD82}" srcOrd="3" destOrd="0" parTransId="{B4BEC2A2-850B-BF49-8ACC-8ED5DD2C2B65}" sibTransId="{6C1DEC33-9D44-CA46-BFC7-B7DFE5854EA4}"/>
    <dgm:cxn modelId="{62ECA4F6-D6A0-41F0-AB7C-2AA480A6F080}" type="presOf" srcId="{70879558-61CA-4CCD-B2D6-5349B01EF337}" destId="{3EBE42F0-6491-49CC-95DC-985BA00CD458}" srcOrd="1" destOrd="0" presId="urn:microsoft.com/office/officeart/2005/8/layout/hList9"/>
    <dgm:cxn modelId="{4CCFFDF9-D8E9-43FF-9A5C-0D554AC5AAB1}" type="presOf" srcId="{50451020-5E1A-4778-9E8D-169182A36191}" destId="{2B18CCD9-D6B1-4225-8D26-4BA691BB1837}" srcOrd="1" destOrd="0" presId="urn:microsoft.com/office/officeart/2005/8/layout/hList9"/>
    <dgm:cxn modelId="{70CAB4FC-3D17-49C2-8A7B-F387031FCDCA}" srcId="{7FCE83D9-631B-4420-BBFC-CA0AFA59F747}" destId="{DB9FB862-4759-4D6A-84F3-01524B92723B}" srcOrd="0" destOrd="0" parTransId="{CD1EE44C-3116-420B-89E3-1D797CB25D34}" sibTransId="{4BD4D4A5-043E-4ED5-A5CA-8D46DADC3150}"/>
    <dgm:cxn modelId="{E1D1E23B-EC87-45CC-9E87-38B27A23764D}" type="presParOf" srcId="{0DC7A063-583D-4B0F-88B2-BD54F95D95AF}" destId="{3B23570A-ECC9-4DF8-BCB4-0465C69CBB88}" srcOrd="0" destOrd="0" presId="urn:microsoft.com/office/officeart/2005/8/layout/hList9"/>
    <dgm:cxn modelId="{82537023-5CD7-4BB7-84CF-DE8196338CF2}" type="presParOf" srcId="{0DC7A063-583D-4B0F-88B2-BD54F95D95AF}" destId="{FC66A233-6BBA-46AF-B2F6-28E379B158E2}" srcOrd="1" destOrd="0" presId="urn:microsoft.com/office/officeart/2005/8/layout/hList9"/>
    <dgm:cxn modelId="{5DFED7C8-2E54-4441-B032-3A4788B2A8D3}" type="presParOf" srcId="{FC66A233-6BBA-46AF-B2F6-28E379B158E2}" destId="{46739A04-1AA3-49C6-8EA7-EB1DE975B900}" srcOrd="0" destOrd="0" presId="urn:microsoft.com/office/officeart/2005/8/layout/hList9"/>
    <dgm:cxn modelId="{59D81910-4316-4EAE-9A67-0B3EDF027306}" type="presParOf" srcId="{FC66A233-6BBA-46AF-B2F6-28E379B158E2}" destId="{535C6EC9-8098-42C5-8527-E62FF045E4EB}" srcOrd="1" destOrd="0" presId="urn:microsoft.com/office/officeart/2005/8/layout/hList9"/>
    <dgm:cxn modelId="{C4FBC461-0B5D-4B7E-9CAF-A88B1223F18A}" type="presParOf" srcId="{535C6EC9-8098-42C5-8527-E62FF045E4EB}" destId="{6B08AC4B-4CEC-41E5-AE19-47A4E2720563}" srcOrd="0" destOrd="0" presId="urn:microsoft.com/office/officeart/2005/8/layout/hList9"/>
    <dgm:cxn modelId="{16A1B336-CE68-4171-8D18-284543992BEA}" type="presParOf" srcId="{535C6EC9-8098-42C5-8527-E62FF045E4EB}" destId="{187D4E8C-5C91-4D00-870C-2C45D4EA263C}" srcOrd="1" destOrd="0" presId="urn:microsoft.com/office/officeart/2005/8/layout/hList9"/>
    <dgm:cxn modelId="{7A41C261-6E27-4943-9CD0-4E08EB7E56A7}" type="presParOf" srcId="{FC66A233-6BBA-46AF-B2F6-28E379B158E2}" destId="{ADF61BBD-28F4-4815-BC7F-82CF00464E8B}" srcOrd="2" destOrd="0" presId="urn:microsoft.com/office/officeart/2005/8/layout/hList9"/>
    <dgm:cxn modelId="{03CD72CE-2160-4837-B2C9-B73CABBC437B}" type="presParOf" srcId="{ADF61BBD-28F4-4815-BC7F-82CF00464E8B}" destId="{59179C9B-8BA4-4AC7-ACB1-A12DE00142E2}" srcOrd="0" destOrd="0" presId="urn:microsoft.com/office/officeart/2005/8/layout/hList9"/>
    <dgm:cxn modelId="{F9662DB2-653F-4128-AA82-4C07C6F00722}" type="presParOf" srcId="{ADF61BBD-28F4-4815-BC7F-82CF00464E8B}" destId="{4AE7D907-B6F4-4647-AB3F-ABE94C438AE8}" srcOrd="1" destOrd="0" presId="urn:microsoft.com/office/officeart/2005/8/layout/hList9"/>
    <dgm:cxn modelId="{03977053-B57D-4C39-B7C2-51CB96F9B4FC}" type="presParOf" srcId="{FC66A233-6BBA-46AF-B2F6-28E379B158E2}" destId="{E50A9A83-9985-4184-A476-E3402BD8E76E}" srcOrd="3" destOrd="0" presId="urn:microsoft.com/office/officeart/2005/8/layout/hList9"/>
    <dgm:cxn modelId="{8AFFD233-399B-4D57-9BB6-80A351FA6A3B}" type="presParOf" srcId="{E50A9A83-9985-4184-A476-E3402BD8E76E}" destId="{1877502C-A892-4DC0-ADA6-FA065097BB90}" srcOrd="0" destOrd="0" presId="urn:microsoft.com/office/officeart/2005/8/layout/hList9"/>
    <dgm:cxn modelId="{9909963A-5660-453F-8E99-8BCC82487A65}" type="presParOf" srcId="{E50A9A83-9985-4184-A476-E3402BD8E76E}" destId="{D685DD23-B321-4B5E-842F-394CB33239FA}" srcOrd="1" destOrd="0" presId="urn:microsoft.com/office/officeart/2005/8/layout/hList9"/>
    <dgm:cxn modelId="{B628A148-8501-42F8-B49E-281D353B606E}" type="presParOf" srcId="{FC66A233-6BBA-46AF-B2F6-28E379B158E2}" destId="{E5677DE7-299C-4C9C-A4BC-6335CC601D12}" srcOrd="4" destOrd="0" presId="urn:microsoft.com/office/officeart/2005/8/layout/hList9"/>
    <dgm:cxn modelId="{8D569982-26E1-4090-9C18-DC58158F325D}" type="presParOf" srcId="{E5677DE7-299C-4C9C-A4BC-6335CC601D12}" destId="{51F68A05-A560-4C6F-BC90-521AEF3B0907}" srcOrd="0" destOrd="0" presId="urn:microsoft.com/office/officeart/2005/8/layout/hList9"/>
    <dgm:cxn modelId="{2FA9E744-008C-4725-86D6-3B7B8883E6D9}" type="presParOf" srcId="{E5677DE7-299C-4C9C-A4BC-6335CC601D12}" destId="{3EBE42F0-6491-49CC-95DC-985BA00CD458}" srcOrd="1" destOrd="0" presId="urn:microsoft.com/office/officeart/2005/8/layout/hList9"/>
    <dgm:cxn modelId="{DEF99A7A-98F1-424D-AC92-7C6B69A0E544}" type="presParOf" srcId="{0DC7A063-583D-4B0F-88B2-BD54F95D95AF}" destId="{3845DB9A-BEF3-4D5D-B9C7-5FC0456401AC}" srcOrd="2" destOrd="0" presId="urn:microsoft.com/office/officeart/2005/8/layout/hList9"/>
    <dgm:cxn modelId="{ACD8FD0D-39C9-49DB-B77E-B03522FDF5FC}" type="presParOf" srcId="{0DC7A063-583D-4B0F-88B2-BD54F95D95AF}" destId="{FC7ED273-8CFD-43C2-9C05-44FADF3E0637}" srcOrd="3" destOrd="0" presId="urn:microsoft.com/office/officeart/2005/8/layout/hList9"/>
    <dgm:cxn modelId="{2C72EC61-81F4-4DCD-A533-255CBC66AE34}" type="presParOf" srcId="{0DC7A063-583D-4B0F-88B2-BD54F95D95AF}" destId="{13C564B0-C27E-4ABA-AFDA-59E145B256BA}" srcOrd="4" destOrd="0" presId="urn:microsoft.com/office/officeart/2005/8/layout/hList9"/>
    <dgm:cxn modelId="{775600F8-FCFE-4862-8108-85F84EA9DEE2}" type="presParOf" srcId="{0DC7A063-583D-4B0F-88B2-BD54F95D95AF}" destId="{6300E233-87DF-4270-9808-160BFEB8A5BE}" srcOrd="5" destOrd="0" presId="urn:microsoft.com/office/officeart/2005/8/layout/hList9"/>
    <dgm:cxn modelId="{AE3B7A69-67E7-41D2-BC1A-3586A3CC259D}" type="presParOf" srcId="{0DC7A063-583D-4B0F-88B2-BD54F95D95AF}" destId="{6E53DEF7-499E-42EE-802D-59B2F8915392}" srcOrd="6" destOrd="0" presId="urn:microsoft.com/office/officeart/2005/8/layout/hList9"/>
    <dgm:cxn modelId="{76A9B804-07B5-4060-AA61-249A1765ECB9}" type="presParOf" srcId="{6E53DEF7-499E-42EE-802D-59B2F8915392}" destId="{E08C30D1-35EA-4D05-9731-5D01E3FCBD09}" srcOrd="0" destOrd="0" presId="urn:microsoft.com/office/officeart/2005/8/layout/hList9"/>
    <dgm:cxn modelId="{6162898E-21FD-497B-BFEE-B78CF45F7D9A}" type="presParOf" srcId="{6E53DEF7-499E-42EE-802D-59B2F8915392}" destId="{2F3BD88A-9166-4A26-B941-B9BAEE1A11D5}" srcOrd="1" destOrd="0" presId="urn:microsoft.com/office/officeart/2005/8/layout/hList9"/>
    <dgm:cxn modelId="{71D4EFDE-15BC-4327-9242-5F72F9DAFAD4}" type="presParOf" srcId="{2F3BD88A-9166-4A26-B941-B9BAEE1A11D5}" destId="{F660F4B9-35DB-4256-A868-A35C6DCCF6B2}" srcOrd="0" destOrd="0" presId="urn:microsoft.com/office/officeart/2005/8/layout/hList9"/>
    <dgm:cxn modelId="{9B414BA4-2018-40DF-8E7D-AD7E78EF0217}" type="presParOf" srcId="{2F3BD88A-9166-4A26-B941-B9BAEE1A11D5}" destId="{10C9E3CF-3A8F-4100-8ACD-91E2373197A2}" srcOrd="1" destOrd="0" presId="urn:microsoft.com/office/officeart/2005/8/layout/hList9"/>
    <dgm:cxn modelId="{28BA3997-5DD1-4713-9F4F-B2881F36E8DC}" type="presParOf" srcId="{6E53DEF7-499E-42EE-802D-59B2F8915392}" destId="{60887C36-4733-46AC-A452-5444F6BC3B23}" srcOrd="2" destOrd="0" presId="urn:microsoft.com/office/officeart/2005/8/layout/hList9"/>
    <dgm:cxn modelId="{7A6208FE-C5A8-4871-9488-BEEAE472C061}" type="presParOf" srcId="{60887C36-4733-46AC-A452-5444F6BC3B23}" destId="{614EBA0E-D12B-447E-B378-B0FA2DEBEA2F}" srcOrd="0" destOrd="0" presId="urn:microsoft.com/office/officeart/2005/8/layout/hList9"/>
    <dgm:cxn modelId="{2148A8C9-9BA6-45BD-9008-59301C4B49FC}" type="presParOf" srcId="{60887C36-4733-46AC-A452-5444F6BC3B23}" destId="{B12AEB83-0A64-4B36-BF01-B2F834861BAA}" srcOrd="1" destOrd="0" presId="urn:microsoft.com/office/officeart/2005/8/layout/hList9"/>
    <dgm:cxn modelId="{32E6E4AD-0BFD-4285-AC4A-131E4A0904F2}" type="presParOf" srcId="{6E53DEF7-499E-42EE-802D-59B2F8915392}" destId="{3055F178-D8CA-413A-99F2-20C8231C0651}" srcOrd="3" destOrd="0" presId="urn:microsoft.com/office/officeart/2005/8/layout/hList9"/>
    <dgm:cxn modelId="{A1DB4BC0-DADA-4058-A3BB-D04BE7DF689A}" type="presParOf" srcId="{3055F178-D8CA-413A-99F2-20C8231C0651}" destId="{68509703-D239-4E1B-8CF0-EF08079E1226}" srcOrd="0" destOrd="0" presId="urn:microsoft.com/office/officeart/2005/8/layout/hList9"/>
    <dgm:cxn modelId="{5B5F83FC-F721-4241-90AB-7117B39AABD5}" type="presParOf" srcId="{3055F178-D8CA-413A-99F2-20C8231C0651}" destId="{E1767793-EDD5-4203-A612-8120A71CA906}" srcOrd="1" destOrd="0" presId="urn:microsoft.com/office/officeart/2005/8/layout/hList9"/>
    <dgm:cxn modelId="{35EA640F-7251-134C-933A-78AD1286616A}" type="presParOf" srcId="{6E53DEF7-499E-42EE-802D-59B2F8915392}" destId="{140210CA-591C-5B41-A014-986E3AE9EB5A}" srcOrd="4" destOrd="0" presId="urn:microsoft.com/office/officeart/2005/8/layout/hList9"/>
    <dgm:cxn modelId="{CC80C7D8-A76B-7043-AA5C-7B5C69CAB9BD}" type="presParOf" srcId="{140210CA-591C-5B41-A014-986E3AE9EB5A}" destId="{2D6C05C6-CC16-2B42-A268-88FADF4870A6}" srcOrd="0" destOrd="0" presId="urn:microsoft.com/office/officeart/2005/8/layout/hList9"/>
    <dgm:cxn modelId="{628E19F2-890B-8048-B581-46BD2C75D76E}" type="presParOf" srcId="{140210CA-591C-5B41-A014-986E3AE9EB5A}" destId="{08BAFB2B-792C-774A-ABAC-CD3B27E5176F}" srcOrd="1" destOrd="0" presId="urn:microsoft.com/office/officeart/2005/8/layout/hList9"/>
    <dgm:cxn modelId="{D8406746-50BE-425E-A523-9ED524500743}" type="presParOf" srcId="{0DC7A063-583D-4B0F-88B2-BD54F95D95AF}" destId="{69136330-53DB-4978-A56B-160862279381}" srcOrd="7" destOrd="0" presId="urn:microsoft.com/office/officeart/2005/8/layout/hList9"/>
    <dgm:cxn modelId="{A91BC494-75AC-4CCA-8CC1-7E9884C2F3AD}" type="presParOf" srcId="{0DC7A063-583D-4B0F-88B2-BD54F95D95AF}" destId="{FD776C1E-557E-4553-9447-49B69EEC7907}" srcOrd="8" destOrd="0" presId="urn:microsoft.com/office/officeart/2005/8/layout/hList9"/>
    <dgm:cxn modelId="{487F9920-08DF-4AC5-BA64-D35F42602B66}" type="presParOf" srcId="{0DC7A063-583D-4B0F-88B2-BD54F95D95AF}" destId="{FC2522F1-14BB-4B37-B60E-2E8A7E8A6C30}" srcOrd="9" destOrd="0" presId="urn:microsoft.com/office/officeart/2005/8/layout/hList9"/>
    <dgm:cxn modelId="{DC194D92-7E98-42DD-A8CA-BCD1EDD2C95D}" type="presParOf" srcId="{0DC7A063-583D-4B0F-88B2-BD54F95D95AF}" destId="{2C2F6211-85A7-47FE-9239-DE94DF41A263}" srcOrd="10" destOrd="0" presId="urn:microsoft.com/office/officeart/2005/8/layout/hList9"/>
    <dgm:cxn modelId="{575F4FD6-9E0F-4F5E-88EE-9B265B6FD4F4}" type="presParOf" srcId="{0DC7A063-583D-4B0F-88B2-BD54F95D95AF}" destId="{7B0C2EAE-70CB-4160-863D-210C3C66D5FD}" srcOrd="11" destOrd="0" presId="urn:microsoft.com/office/officeart/2005/8/layout/hList9"/>
    <dgm:cxn modelId="{8AE96C49-A416-4FC7-84EE-2BDAF35C57FF}" type="presParOf" srcId="{7B0C2EAE-70CB-4160-863D-210C3C66D5FD}" destId="{5AF3752E-55A6-443C-AD35-C49DF50A4566}" srcOrd="0" destOrd="0" presId="urn:microsoft.com/office/officeart/2005/8/layout/hList9"/>
    <dgm:cxn modelId="{235B263C-399E-4245-95BD-2AA1F19D4AB4}" type="presParOf" srcId="{7B0C2EAE-70CB-4160-863D-210C3C66D5FD}" destId="{53567A66-F0E9-4EF8-ADA9-764BA36AA6A9}" srcOrd="1" destOrd="0" presId="urn:microsoft.com/office/officeart/2005/8/layout/hList9"/>
    <dgm:cxn modelId="{265DA8D6-D429-4956-8CB8-10EE7EF20F0C}" type="presParOf" srcId="{53567A66-F0E9-4EF8-ADA9-764BA36AA6A9}" destId="{AD2806AC-6A03-4F05-9F4D-F72EA0E56FBF}" srcOrd="0" destOrd="0" presId="urn:microsoft.com/office/officeart/2005/8/layout/hList9"/>
    <dgm:cxn modelId="{35A8C2CA-EB30-45FD-8152-A7470BE42B4C}" type="presParOf" srcId="{53567A66-F0E9-4EF8-ADA9-764BA36AA6A9}" destId="{F8977219-728E-448F-AE8B-46B14F4F17DE}" srcOrd="1" destOrd="0" presId="urn:microsoft.com/office/officeart/2005/8/layout/hList9"/>
    <dgm:cxn modelId="{6ACEADBE-023B-4505-93FF-04069F754490}" type="presParOf" srcId="{7B0C2EAE-70CB-4160-863D-210C3C66D5FD}" destId="{46A8623B-DC64-4ED6-B73D-98FEAB030508}" srcOrd="2" destOrd="0" presId="urn:microsoft.com/office/officeart/2005/8/layout/hList9"/>
    <dgm:cxn modelId="{AD010A9C-D63C-4BD8-BA56-A4D20026F974}" type="presParOf" srcId="{46A8623B-DC64-4ED6-B73D-98FEAB030508}" destId="{5314AADB-0AD3-4BAE-9F15-B0FE4F44C802}" srcOrd="0" destOrd="0" presId="urn:microsoft.com/office/officeart/2005/8/layout/hList9"/>
    <dgm:cxn modelId="{10F973FE-8000-468C-900B-4ED99BE40E65}" type="presParOf" srcId="{46A8623B-DC64-4ED6-B73D-98FEAB030508}" destId="{96624143-7928-48E9-817F-BC4A07250C32}" srcOrd="1" destOrd="0" presId="urn:microsoft.com/office/officeart/2005/8/layout/hList9"/>
    <dgm:cxn modelId="{2E5DFC5A-3022-204D-A165-5BB086CD51A9}" type="presParOf" srcId="{7B0C2EAE-70CB-4160-863D-210C3C66D5FD}" destId="{0A0628F8-8182-F148-BDCC-7B2E4357C80F}" srcOrd="3" destOrd="0" presId="urn:microsoft.com/office/officeart/2005/8/layout/hList9"/>
    <dgm:cxn modelId="{94B3E31F-5013-8C4B-8681-E356546F5D5A}" type="presParOf" srcId="{0A0628F8-8182-F148-BDCC-7B2E4357C80F}" destId="{48442081-23E9-494C-86C3-EFDCE9501865}" srcOrd="0" destOrd="0" presId="urn:microsoft.com/office/officeart/2005/8/layout/hList9"/>
    <dgm:cxn modelId="{CB25F0AC-1538-C446-AB21-9933ED785F06}" type="presParOf" srcId="{0A0628F8-8182-F148-BDCC-7B2E4357C80F}" destId="{BF77A0CC-6F15-5A44-896C-D9A6862788BF}" srcOrd="1" destOrd="0" presId="urn:microsoft.com/office/officeart/2005/8/layout/hList9"/>
    <dgm:cxn modelId="{1A119C43-5CB4-7348-AD29-F28962986451}" type="presParOf" srcId="{7B0C2EAE-70CB-4160-863D-210C3C66D5FD}" destId="{41D9A814-375F-2E43-B4A4-3DB92257ADAE}" srcOrd="4" destOrd="0" presId="urn:microsoft.com/office/officeart/2005/8/layout/hList9"/>
    <dgm:cxn modelId="{09155B9F-33D3-5A4F-B622-C7301147DF42}" type="presParOf" srcId="{41D9A814-375F-2E43-B4A4-3DB92257ADAE}" destId="{89B07792-FF9B-0B4E-B620-7307C0A068EE}" srcOrd="0" destOrd="0" presId="urn:microsoft.com/office/officeart/2005/8/layout/hList9"/>
    <dgm:cxn modelId="{FDD1D687-B1EF-7548-B768-964F33F695E7}" type="presParOf" srcId="{41D9A814-375F-2E43-B4A4-3DB92257ADAE}" destId="{8B2C9EB3-0F3C-554A-A178-1734C0C26567}" srcOrd="1" destOrd="0" presId="urn:microsoft.com/office/officeart/2005/8/layout/hList9"/>
    <dgm:cxn modelId="{EF3F399A-E096-436A-AD74-CF747D62B02A}" type="presParOf" srcId="{0DC7A063-583D-4B0F-88B2-BD54F95D95AF}" destId="{FBCC4E74-37C0-494F-ABC0-7D18132E1437}" srcOrd="12" destOrd="0" presId="urn:microsoft.com/office/officeart/2005/8/layout/hList9"/>
    <dgm:cxn modelId="{5EA17F20-F6C6-4B5A-AFEB-38BD8F975065}" type="presParOf" srcId="{0DC7A063-583D-4B0F-88B2-BD54F95D95AF}" destId="{89E6DA6E-7A23-44BD-8A99-378091FF741D}" srcOrd="13" destOrd="0" presId="urn:microsoft.com/office/officeart/2005/8/layout/hList9"/>
    <dgm:cxn modelId="{463280A8-1DBA-4FE7-B5B2-8151A298EB35}" type="presParOf" srcId="{0DC7A063-583D-4B0F-88B2-BD54F95D95AF}" destId="{E966790E-26B5-4EB8-981F-1094BF4B7611}" srcOrd="14" destOrd="0" presId="urn:microsoft.com/office/officeart/2005/8/layout/hList9"/>
    <dgm:cxn modelId="{A4221FEF-656B-43DD-8382-199EAB5F1E7B}" type="presParOf" srcId="{0DC7A063-583D-4B0F-88B2-BD54F95D95AF}" destId="{229B7655-E1F4-4CF5-84B8-30F0491D32B5}" srcOrd="15" destOrd="0" presId="urn:microsoft.com/office/officeart/2005/8/layout/hList9"/>
    <dgm:cxn modelId="{48FA6F14-4694-4C77-8D75-48D3A22A3540}" type="presParOf" srcId="{0DC7A063-583D-4B0F-88B2-BD54F95D95AF}" destId="{F85FFCDF-8E5F-492B-B22D-55A08EACE783}" srcOrd="16" destOrd="0" presId="urn:microsoft.com/office/officeart/2005/8/layout/hList9"/>
    <dgm:cxn modelId="{3995A447-6B53-4DFA-8494-06C3A1F8D7F7}" type="presParOf" srcId="{F85FFCDF-8E5F-492B-B22D-55A08EACE783}" destId="{600B3FB2-1315-4A84-8613-B445666BC7D2}" srcOrd="0" destOrd="0" presId="urn:microsoft.com/office/officeart/2005/8/layout/hList9"/>
    <dgm:cxn modelId="{C652D75D-BE73-43BB-9138-B232AAF272A1}" type="presParOf" srcId="{F85FFCDF-8E5F-492B-B22D-55A08EACE783}" destId="{E47C73E9-FBEE-4370-9B3F-E04EB7C4023A}" srcOrd="1" destOrd="0" presId="urn:microsoft.com/office/officeart/2005/8/layout/hList9"/>
    <dgm:cxn modelId="{5F19BD3C-10AC-4F51-A8FD-00351A52371B}" type="presParOf" srcId="{E47C73E9-FBEE-4370-9B3F-E04EB7C4023A}" destId="{402C2C77-A32C-4D99-9940-12535E1181F2}" srcOrd="0" destOrd="0" presId="urn:microsoft.com/office/officeart/2005/8/layout/hList9"/>
    <dgm:cxn modelId="{1D14EEBA-2351-4066-8BB7-C42885F1D780}" type="presParOf" srcId="{E47C73E9-FBEE-4370-9B3F-E04EB7C4023A}" destId="{5B88A17E-EFF5-4A04-9CC9-D2131DA9ECCC}" srcOrd="1" destOrd="0" presId="urn:microsoft.com/office/officeart/2005/8/layout/hList9"/>
    <dgm:cxn modelId="{D230C2D8-6446-403F-971D-BA59F9482A7E}" type="presParOf" srcId="{F85FFCDF-8E5F-492B-B22D-55A08EACE783}" destId="{F3C2D87B-A5E7-46E2-B3D3-58E6D9562663}" srcOrd="2" destOrd="0" presId="urn:microsoft.com/office/officeart/2005/8/layout/hList9"/>
    <dgm:cxn modelId="{71EFAC4F-7BC1-470A-9459-DE14D03A3B20}" type="presParOf" srcId="{F3C2D87B-A5E7-46E2-B3D3-58E6D9562663}" destId="{3086D0BF-AAD1-4310-88ED-4D81A687BD50}" srcOrd="0" destOrd="0" presId="urn:microsoft.com/office/officeart/2005/8/layout/hList9"/>
    <dgm:cxn modelId="{6035C1AD-47FA-47BC-9D78-974272EBB1D2}" type="presParOf" srcId="{F3C2D87B-A5E7-46E2-B3D3-58E6D9562663}" destId="{2B18CCD9-D6B1-4225-8D26-4BA691BB1837}" srcOrd="1" destOrd="0" presId="urn:microsoft.com/office/officeart/2005/8/layout/hList9"/>
    <dgm:cxn modelId="{8E43C09D-8E60-2B4E-A03B-26D6F94055CC}" type="presParOf" srcId="{F85FFCDF-8E5F-492B-B22D-55A08EACE783}" destId="{014831E4-E96B-3644-8158-7B5C38031280}" srcOrd="3" destOrd="0" presId="urn:microsoft.com/office/officeart/2005/8/layout/hList9"/>
    <dgm:cxn modelId="{9BC4F190-8663-464E-9867-AA6632FE7A8A}" type="presParOf" srcId="{014831E4-E96B-3644-8158-7B5C38031280}" destId="{BC38CE39-B35B-D940-82B1-D52E602AC67D}" srcOrd="0" destOrd="0" presId="urn:microsoft.com/office/officeart/2005/8/layout/hList9"/>
    <dgm:cxn modelId="{DECBCD64-FDC4-5442-A9D7-EA9AACF3DB02}" type="presParOf" srcId="{014831E4-E96B-3644-8158-7B5C38031280}" destId="{31597083-5475-9842-8325-A5E20094A067}" srcOrd="1" destOrd="0" presId="urn:microsoft.com/office/officeart/2005/8/layout/hList9"/>
    <dgm:cxn modelId="{148AD65F-942C-B543-93CB-879F46A34CB3}" type="presParOf" srcId="{F85FFCDF-8E5F-492B-B22D-55A08EACE783}" destId="{CB641140-F0ED-5449-8BBA-2F6E99D716E7}" srcOrd="4" destOrd="0" presId="urn:microsoft.com/office/officeart/2005/8/layout/hList9"/>
    <dgm:cxn modelId="{FB72E865-AF7D-5B46-9016-43151F3C5B3D}" type="presParOf" srcId="{CB641140-F0ED-5449-8BBA-2F6E99D716E7}" destId="{32CB5DF3-7E85-A24A-9DA7-F31AAB40EE42}" srcOrd="0" destOrd="0" presId="urn:microsoft.com/office/officeart/2005/8/layout/hList9"/>
    <dgm:cxn modelId="{BB70B074-4582-8442-8408-E385FA5E2C23}" type="presParOf" srcId="{CB641140-F0ED-5449-8BBA-2F6E99D716E7}" destId="{6E6203E4-7A55-F445-87C3-2ADF9F728C43}" srcOrd="1" destOrd="0" presId="urn:microsoft.com/office/officeart/2005/8/layout/hList9"/>
    <dgm:cxn modelId="{ADA815FB-429E-4ABD-97FC-4AEA97B4630C}" type="presParOf" srcId="{0DC7A063-583D-4B0F-88B2-BD54F95D95AF}" destId="{9051EF7D-7D6C-4B43-A6C4-239F9933C94D}" srcOrd="17" destOrd="0" presId="urn:microsoft.com/office/officeart/2005/8/layout/hList9"/>
    <dgm:cxn modelId="{7961C21C-3FE8-4B71-95E5-AB5835F91CC1}" type="presParOf" srcId="{0DC7A063-583D-4B0F-88B2-BD54F95D95AF}" destId="{7453D9C8-CD6E-4AA4-8A19-7F6F667528F0}" srcOrd="1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6A1983-56CC-954E-BE12-87B8093522AD}"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02E12C35-9990-3647-BB55-FFBAC8D1D7A3}">
      <dgm:prSet phldrT="[Text]"/>
      <dgm:spPr/>
      <dgm:t>
        <a:bodyPr/>
        <a:lstStyle/>
        <a:p>
          <a:r>
            <a:rPr lang="en-US" dirty="0"/>
            <a:t>Data</a:t>
          </a:r>
        </a:p>
      </dgm:t>
    </dgm:pt>
    <dgm:pt modelId="{449EEE57-3D9E-2B4F-928E-446033E32D60}" type="parTrans" cxnId="{CB123BCA-C22D-124E-A2A9-F9E83C8D5912}">
      <dgm:prSet/>
      <dgm:spPr/>
      <dgm:t>
        <a:bodyPr/>
        <a:lstStyle/>
        <a:p>
          <a:endParaRPr lang="en-US"/>
        </a:p>
      </dgm:t>
    </dgm:pt>
    <dgm:pt modelId="{B191FA63-713B-9A40-86B8-845FCDC8ECDB}" type="sibTrans" cxnId="{CB123BCA-C22D-124E-A2A9-F9E83C8D5912}">
      <dgm:prSet/>
      <dgm:spPr/>
      <dgm:t>
        <a:bodyPr/>
        <a:lstStyle/>
        <a:p>
          <a:endParaRPr lang="en-US"/>
        </a:p>
      </dgm:t>
    </dgm:pt>
    <dgm:pt modelId="{BBC98B99-1533-B445-A8B9-F6DD019E2F5D}">
      <dgm:prSet phldrT="[Text]" custT="1"/>
      <dgm:spPr/>
      <dgm:t>
        <a:bodyPr/>
        <a:lstStyle/>
        <a:p>
          <a:pPr rtl="0"/>
          <a:r>
            <a:rPr lang="en-US" sz="1200" dirty="0"/>
            <a:t>The data given was for SHM event with 30,000 tweets</a:t>
          </a:r>
        </a:p>
      </dgm:t>
    </dgm:pt>
    <dgm:pt modelId="{13A11714-09BF-6344-A950-7E0F45AB5B42}" type="parTrans" cxnId="{F862ED22-7022-094A-8987-8957C0CA7626}">
      <dgm:prSet/>
      <dgm:spPr/>
      <dgm:t>
        <a:bodyPr/>
        <a:lstStyle/>
        <a:p>
          <a:endParaRPr lang="en-US"/>
        </a:p>
      </dgm:t>
    </dgm:pt>
    <dgm:pt modelId="{506C9E60-8982-254F-A99E-726D5EB3191C}" type="sibTrans" cxnId="{F862ED22-7022-094A-8987-8957C0CA7626}">
      <dgm:prSet/>
      <dgm:spPr/>
      <dgm:t>
        <a:bodyPr/>
        <a:lstStyle/>
        <a:p>
          <a:endParaRPr lang="en-US"/>
        </a:p>
      </dgm:t>
    </dgm:pt>
    <dgm:pt modelId="{03BD57B7-E7E7-3A4C-89C3-FC84AA18AD62}">
      <dgm:prSet phldrT="[Text]" custT="1"/>
      <dgm:spPr/>
      <dgm:t>
        <a:bodyPr/>
        <a:lstStyle/>
        <a:p>
          <a:pPr rtl="0"/>
          <a:r>
            <a:rPr lang="en-US" sz="1400" dirty="0"/>
            <a:t>Each student was given 500 tweets </a:t>
          </a:r>
        </a:p>
      </dgm:t>
    </dgm:pt>
    <dgm:pt modelId="{2F2B95C7-938D-7448-B6A1-5BDF75BDC2C3}" type="parTrans" cxnId="{8B1E9223-B629-AD47-9250-E621678BE114}">
      <dgm:prSet/>
      <dgm:spPr/>
      <dgm:t>
        <a:bodyPr/>
        <a:lstStyle/>
        <a:p>
          <a:endParaRPr lang="en-US"/>
        </a:p>
      </dgm:t>
    </dgm:pt>
    <dgm:pt modelId="{37B20A4B-D3C3-0C4C-B257-2D8F9D156BCE}" type="sibTrans" cxnId="{8B1E9223-B629-AD47-9250-E621678BE114}">
      <dgm:prSet/>
      <dgm:spPr/>
      <dgm:t>
        <a:bodyPr/>
        <a:lstStyle/>
        <a:p>
          <a:endParaRPr lang="en-US"/>
        </a:p>
      </dgm:t>
    </dgm:pt>
    <dgm:pt modelId="{F78B90E8-6133-724C-9606-F77DE11ADE96}">
      <dgm:prSet phldrT="[Text]"/>
      <dgm:spPr/>
      <dgm:t>
        <a:bodyPr/>
        <a:lstStyle/>
        <a:p>
          <a:r>
            <a:rPr lang="en-US" dirty="0"/>
            <a:t>Chick the accuracy</a:t>
          </a:r>
        </a:p>
      </dgm:t>
    </dgm:pt>
    <dgm:pt modelId="{AD42F4A2-ECA8-4942-9E95-C57A15BD116D}" type="parTrans" cxnId="{8A846197-098B-C048-86A7-3B8B89BA22DF}">
      <dgm:prSet/>
      <dgm:spPr/>
      <dgm:t>
        <a:bodyPr/>
        <a:lstStyle/>
        <a:p>
          <a:endParaRPr lang="en-US"/>
        </a:p>
      </dgm:t>
    </dgm:pt>
    <dgm:pt modelId="{34311E0D-9C97-6A49-A2FE-DF4F5AEC3438}" type="sibTrans" cxnId="{8A846197-098B-C048-86A7-3B8B89BA22DF}">
      <dgm:prSet/>
      <dgm:spPr/>
      <dgm:t>
        <a:bodyPr/>
        <a:lstStyle/>
        <a:p>
          <a:endParaRPr lang="en-US"/>
        </a:p>
      </dgm:t>
    </dgm:pt>
    <dgm:pt modelId="{BBCE7628-51E4-9941-ABCD-A1A133C39128}">
      <dgm:prSet phldrT="[Text]" custT="1"/>
      <dgm:spPr/>
      <dgm:t>
        <a:bodyPr/>
        <a:lstStyle/>
        <a:p>
          <a:pPr rtl="0"/>
          <a:r>
            <a:rPr lang="en-US" sz="1200" dirty="0"/>
            <a:t>each student was evaluated his task by measuring his accuracy to be above 80% </a:t>
          </a:r>
        </a:p>
      </dgm:t>
    </dgm:pt>
    <dgm:pt modelId="{6F2AC85E-0D91-9147-BFA3-C4CDAF750C61}" type="parTrans" cxnId="{E86791FB-2031-0145-831E-2836583BE3F4}">
      <dgm:prSet/>
      <dgm:spPr/>
      <dgm:t>
        <a:bodyPr/>
        <a:lstStyle/>
        <a:p>
          <a:endParaRPr lang="en-US"/>
        </a:p>
      </dgm:t>
    </dgm:pt>
    <dgm:pt modelId="{7B9A3413-42FB-974F-A60C-E08C34D7C341}" type="sibTrans" cxnId="{E86791FB-2031-0145-831E-2836583BE3F4}">
      <dgm:prSet/>
      <dgm:spPr/>
      <dgm:t>
        <a:bodyPr/>
        <a:lstStyle/>
        <a:p>
          <a:endParaRPr lang="en-US"/>
        </a:p>
      </dgm:t>
    </dgm:pt>
    <dgm:pt modelId="{DB436E35-3FED-A844-AE34-666096D4B981}">
      <dgm:prSet/>
      <dgm:spPr/>
      <dgm:t>
        <a:bodyPr/>
        <a:lstStyle/>
        <a:p>
          <a:r>
            <a:rPr lang="en-US" dirty="0"/>
            <a:t>Labeled Data</a:t>
          </a:r>
        </a:p>
      </dgm:t>
    </dgm:pt>
    <dgm:pt modelId="{4E851459-EECF-DD4A-825B-17A5C70ED80A}" type="parTrans" cxnId="{2A6D1F9B-D2C4-804B-9965-D4CE5AED3434}">
      <dgm:prSet/>
      <dgm:spPr/>
      <dgm:t>
        <a:bodyPr/>
        <a:lstStyle/>
        <a:p>
          <a:endParaRPr lang="en-US"/>
        </a:p>
      </dgm:t>
    </dgm:pt>
    <dgm:pt modelId="{37E9125A-F24D-7942-95B9-20057D602F76}" type="sibTrans" cxnId="{2A6D1F9B-D2C4-804B-9965-D4CE5AED3434}">
      <dgm:prSet/>
      <dgm:spPr/>
      <dgm:t>
        <a:bodyPr/>
        <a:lstStyle/>
        <a:p>
          <a:endParaRPr lang="en-US"/>
        </a:p>
      </dgm:t>
    </dgm:pt>
    <dgm:pt modelId="{CE2CD849-E62A-7E4A-9876-81EFB008836A}">
      <dgm:prSet/>
      <dgm:spPr/>
      <dgm:t>
        <a:bodyPr/>
        <a:lstStyle/>
        <a:p>
          <a:pPr rtl="0"/>
          <a:r>
            <a:rPr lang="en-US" dirty="0"/>
            <a:t>Set the golden indexes</a:t>
          </a:r>
        </a:p>
      </dgm:t>
    </dgm:pt>
    <dgm:pt modelId="{8400252B-E493-E34C-9D8D-D3727188CB0C}" type="parTrans" cxnId="{FB43DFDA-2347-8042-8B78-E7C5DB027A85}">
      <dgm:prSet/>
      <dgm:spPr/>
      <dgm:t>
        <a:bodyPr/>
        <a:lstStyle/>
        <a:p>
          <a:endParaRPr lang="en-US"/>
        </a:p>
      </dgm:t>
    </dgm:pt>
    <dgm:pt modelId="{0C2205D7-570D-174A-9EB0-20DFFC32A0DC}" type="sibTrans" cxnId="{FB43DFDA-2347-8042-8B78-E7C5DB027A85}">
      <dgm:prSet/>
      <dgm:spPr/>
      <dgm:t>
        <a:bodyPr/>
        <a:lstStyle/>
        <a:p>
          <a:endParaRPr lang="en-US"/>
        </a:p>
      </dgm:t>
    </dgm:pt>
    <dgm:pt modelId="{F70BBBE5-A6E5-DA41-899A-95C6D7EF190E}">
      <dgm:prSet custT="1"/>
      <dgm:spPr/>
      <dgm:t>
        <a:bodyPr/>
        <a:lstStyle/>
        <a:p>
          <a:pPr rtl="0"/>
          <a:r>
            <a:rPr lang="en-US" sz="1200" dirty="0"/>
            <a:t>By using data we have labeled it before </a:t>
          </a:r>
        </a:p>
      </dgm:t>
    </dgm:pt>
    <dgm:pt modelId="{4E7B1CDA-427E-894B-BAA6-DF2C759E8D9D}" type="parTrans" cxnId="{F70370FD-0591-B240-B534-55BB80FD6C36}">
      <dgm:prSet/>
      <dgm:spPr/>
      <dgm:t>
        <a:bodyPr/>
        <a:lstStyle/>
        <a:p>
          <a:endParaRPr lang="en-US"/>
        </a:p>
      </dgm:t>
    </dgm:pt>
    <dgm:pt modelId="{3C9AAF99-7778-774D-B310-FC4E8309534A}" type="sibTrans" cxnId="{F70370FD-0591-B240-B534-55BB80FD6C36}">
      <dgm:prSet/>
      <dgm:spPr/>
      <dgm:t>
        <a:bodyPr/>
        <a:lstStyle/>
        <a:p>
          <a:endParaRPr lang="en-US"/>
        </a:p>
      </dgm:t>
    </dgm:pt>
    <dgm:pt modelId="{AF08B15D-DE9C-0148-A08A-8DF74381F903}">
      <dgm:prSet phldrT="[Text]" custT="1"/>
      <dgm:spPr/>
      <dgm:t>
        <a:bodyPr/>
        <a:lstStyle/>
        <a:p>
          <a:pPr rtl="0"/>
          <a:r>
            <a:rPr lang="en-US" sz="1200" dirty="0"/>
            <a:t>shared the data files with cloud </a:t>
          </a:r>
        </a:p>
      </dgm:t>
    </dgm:pt>
    <dgm:pt modelId="{4798A950-ADB0-0A4C-B0E8-E9B9C8926747}" type="parTrans" cxnId="{FE738D4F-8D93-2040-ABE1-FB9EF1290509}">
      <dgm:prSet/>
      <dgm:spPr/>
      <dgm:t>
        <a:bodyPr/>
        <a:lstStyle/>
        <a:p>
          <a:endParaRPr lang="en-US"/>
        </a:p>
      </dgm:t>
    </dgm:pt>
    <dgm:pt modelId="{71C5EF14-177C-FA4F-9CD2-8B6FF9D7DAF6}" type="sibTrans" cxnId="{FE738D4F-8D93-2040-ABE1-FB9EF1290509}">
      <dgm:prSet/>
      <dgm:spPr/>
      <dgm:t>
        <a:bodyPr/>
        <a:lstStyle/>
        <a:p>
          <a:endParaRPr lang="en-US"/>
        </a:p>
      </dgm:t>
    </dgm:pt>
    <dgm:pt modelId="{0F3D7FB2-830D-7B46-9E5E-C014A5DF2ED8}" type="pres">
      <dgm:prSet presAssocID="{E36A1983-56CC-954E-BE12-87B8093522AD}" presName="rootnode" presStyleCnt="0">
        <dgm:presLayoutVars>
          <dgm:chMax/>
          <dgm:chPref/>
          <dgm:dir/>
          <dgm:animLvl val="lvl"/>
        </dgm:presLayoutVars>
      </dgm:prSet>
      <dgm:spPr/>
    </dgm:pt>
    <dgm:pt modelId="{AB3BA308-1E11-0C40-893F-6BF7D10B58BA}" type="pres">
      <dgm:prSet presAssocID="{02E12C35-9990-3647-BB55-FFBAC8D1D7A3}" presName="composite" presStyleCnt="0"/>
      <dgm:spPr/>
    </dgm:pt>
    <dgm:pt modelId="{49296E08-A6B0-1B49-B060-FE746E941D1C}" type="pres">
      <dgm:prSet presAssocID="{02E12C35-9990-3647-BB55-FFBAC8D1D7A3}" presName="bentUpArrow1" presStyleLbl="alignImgPlace1" presStyleIdx="0" presStyleCnt="4"/>
      <dgm:spPr/>
    </dgm:pt>
    <dgm:pt modelId="{5F923F17-5188-B449-AF9B-E14D1126E1B1}" type="pres">
      <dgm:prSet presAssocID="{02E12C35-9990-3647-BB55-FFBAC8D1D7A3}" presName="ParentText" presStyleLbl="node1" presStyleIdx="0" presStyleCnt="5">
        <dgm:presLayoutVars>
          <dgm:chMax val="1"/>
          <dgm:chPref val="1"/>
          <dgm:bulletEnabled val="1"/>
        </dgm:presLayoutVars>
      </dgm:prSet>
      <dgm:spPr/>
    </dgm:pt>
    <dgm:pt modelId="{9140A3E4-278D-2D40-AD54-1AD60DECAD8B}" type="pres">
      <dgm:prSet presAssocID="{02E12C35-9990-3647-BB55-FFBAC8D1D7A3}" presName="ChildText" presStyleLbl="revTx" presStyleIdx="0" presStyleCnt="4" custScaleX="249932" custLinFactNeighborX="83946" custLinFactNeighborY="1202">
        <dgm:presLayoutVars>
          <dgm:chMax val="0"/>
          <dgm:chPref val="0"/>
          <dgm:bulletEnabled val="1"/>
        </dgm:presLayoutVars>
      </dgm:prSet>
      <dgm:spPr/>
    </dgm:pt>
    <dgm:pt modelId="{88AC3A6B-D80C-A544-980E-1B9B74041961}" type="pres">
      <dgm:prSet presAssocID="{B191FA63-713B-9A40-86B8-845FCDC8ECDB}" presName="sibTrans" presStyleCnt="0"/>
      <dgm:spPr/>
    </dgm:pt>
    <dgm:pt modelId="{B6CDB78D-AAD3-2448-A393-AF7AE99F69ED}" type="pres">
      <dgm:prSet presAssocID="{CE2CD849-E62A-7E4A-9876-81EFB008836A}" presName="composite" presStyleCnt="0"/>
      <dgm:spPr/>
    </dgm:pt>
    <dgm:pt modelId="{D7C4FAA1-4D3C-D14E-B96C-8633FA3ED8CE}" type="pres">
      <dgm:prSet presAssocID="{CE2CD849-E62A-7E4A-9876-81EFB008836A}" presName="bentUpArrow1" presStyleLbl="alignImgPlace1" presStyleIdx="1" presStyleCnt="4"/>
      <dgm:spPr/>
    </dgm:pt>
    <dgm:pt modelId="{10D6CD11-C6F7-CD4C-82A5-06C8CCDC2173}" type="pres">
      <dgm:prSet presAssocID="{CE2CD849-E62A-7E4A-9876-81EFB008836A}" presName="ParentText" presStyleLbl="node1" presStyleIdx="1" presStyleCnt="5" custScaleX="122978">
        <dgm:presLayoutVars>
          <dgm:chMax val="1"/>
          <dgm:chPref val="1"/>
          <dgm:bulletEnabled val="1"/>
        </dgm:presLayoutVars>
      </dgm:prSet>
      <dgm:spPr/>
    </dgm:pt>
    <dgm:pt modelId="{CDE43F00-F265-8B4C-85C7-C2C8E08BF11F}" type="pres">
      <dgm:prSet presAssocID="{CE2CD849-E62A-7E4A-9876-81EFB008836A}" presName="ChildText" presStyleLbl="revTx" presStyleIdx="1" presStyleCnt="4" custScaleX="316432" custLinFactX="36899" custLinFactNeighborX="100000" custLinFactNeighborY="0">
        <dgm:presLayoutVars>
          <dgm:chMax val="0"/>
          <dgm:chPref val="0"/>
          <dgm:bulletEnabled val="1"/>
        </dgm:presLayoutVars>
      </dgm:prSet>
      <dgm:spPr/>
    </dgm:pt>
    <dgm:pt modelId="{3BC9CE49-3E81-8146-A20D-9680DB310BD2}" type="pres">
      <dgm:prSet presAssocID="{0C2205D7-570D-174A-9EB0-20DFFC32A0DC}" presName="sibTrans" presStyleCnt="0"/>
      <dgm:spPr/>
    </dgm:pt>
    <dgm:pt modelId="{F0EEFB27-0F81-5F41-AB66-D9E22E555453}" type="pres">
      <dgm:prSet presAssocID="{03BD57B7-E7E7-3A4C-89C3-FC84AA18AD62}" presName="composite" presStyleCnt="0"/>
      <dgm:spPr/>
    </dgm:pt>
    <dgm:pt modelId="{54E3CB20-C915-0949-9A13-9E28EE05FA4E}" type="pres">
      <dgm:prSet presAssocID="{03BD57B7-E7E7-3A4C-89C3-FC84AA18AD62}" presName="bentUpArrow1" presStyleLbl="alignImgPlace1" presStyleIdx="2" presStyleCnt="4"/>
      <dgm:spPr/>
    </dgm:pt>
    <dgm:pt modelId="{A50CB9D9-96E6-A642-9ACF-A61DE1B86117}" type="pres">
      <dgm:prSet presAssocID="{03BD57B7-E7E7-3A4C-89C3-FC84AA18AD62}" presName="ParentText" presStyleLbl="node1" presStyleIdx="2" presStyleCnt="5" custScaleX="116581" custScaleY="111242">
        <dgm:presLayoutVars>
          <dgm:chMax val="1"/>
          <dgm:chPref val="1"/>
          <dgm:bulletEnabled val="1"/>
        </dgm:presLayoutVars>
      </dgm:prSet>
      <dgm:spPr/>
    </dgm:pt>
    <dgm:pt modelId="{404DE54C-9B81-9D45-8EA9-405985258714}" type="pres">
      <dgm:prSet presAssocID="{03BD57B7-E7E7-3A4C-89C3-FC84AA18AD62}" presName="ChildText" presStyleLbl="revTx" presStyleIdx="2" presStyleCnt="4" custScaleX="342698" custLinFactX="60682" custLinFactNeighborX="100000" custLinFactNeighborY="-1229">
        <dgm:presLayoutVars>
          <dgm:chMax val="0"/>
          <dgm:chPref val="0"/>
          <dgm:bulletEnabled val="1"/>
        </dgm:presLayoutVars>
      </dgm:prSet>
      <dgm:spPr/>
    </dgm:pt>
    <dgm:pt modelId="{B0CB327F-D492-2A49-90B1-EC2F70CF99CB}" type="pres">
      <dgm:prSet presAssocID="{37B20A4B-D3C3-0C4C-B257-2D8F9D156BCE}" presName="sibTrans" presStyleCnt="0"/>
      <dgm:spPr/>
    </dgm:pt>
    <dgm:pt modelId="{232509EC-6798-1F42-9D5E-96793872CB69}" type="pres">
      <dgm:prSet presAssocID="{F78B90E8-6133-724C-9606-F77DE11ADE96}" presName="composite" presStyleCnt="0"/>
      <dgm:spPr/>
    </dgm:pt>
    <dgm:pt modelId="{B940CBD1-D64E-6D42-8002-83F5BA49B312}" type="pres">
      <dgm:prSet presAssocID="{F78B90E8-6133-724C-9606-F77DE11ADE96}" presName="bentUpArrow1" presStyleLbl="alignImgPlace1" presStyleIdx="3" presStyleCnt="4"/>
      <dgm:spPr/>
    </dgm:pt>
    <dgm:pt modelId="{6E3CFD9B-DB4E-6840-9376-3334DD802472}" type="pres">
      <dgm:prSet presAssocID="{F78B90E8-6133-724C-9606-F77DE11ADE96}" presName="ParentText" presStyleLbl="node1" presStyleIdx="3" presStyleCnt="5">
        <dgm:presLayoutVars>
          <dgm:chMax val="1"/>
          <dgm:chPref val="1"/>
          <dgm:bulletEnabled val="1"/>
        </dgm:presLayoutVars>
      </dgm:prSet>
      <dgm:spPr/>
    </dgm:pt>
    <dgm:pt modelId="{625FB05E-B812-7741-8E8F-651CDD22F437}" type="pres">
      <dgm:prSet presAssocID="{F78B90E8-6133-724C-9606-F77DE11ADE96}" presName="ChildText" presStyleLbl="revTx" presStyleIdx="3" presStyleCnt="4" custScaleX="284099" custLinFactNeighborX="96447" custLinFactNeighborY="-1216">
        <dgm:presLayoutVars>
          <dgm:chMax val="0"/>
          <dgm:chPref val="0"/>
          <dgm:bulletEnabled val="1"/>
        </dgm:presLayoutVars>
      </dgm:prSet>
      <dgm:spPr/>
    </dgm:pt>
    <dgm:pt modelId="{6AF6A38A-BE61-6B48-8F96-6A43D917AF37}" type="pres">
      <dgm:prSet presAssocID="{34311E0D-9C97-6A49-A2FE-DF4F5AEC3438}" presName="sibTrans" presStyleCnt="0"/>
      <dgm:spPr/>
    </dgm:pt>
    <dgm:pt modelId="{FBDBC2EE-82C1-924E-BD46-F991E0BB34D7}" type="pres">
      <dgm:prSet presAssocID="{DB436E35-3FED-A844-AE34-666096D4B981}" presName="composite" presStyleCnt="0"/>
      <dgm:spPr/>
    </dgm:pt>
    <dgm:pt modelId="{E42188EF-1966-0E44-9AE0-4DFF82C268CE}" type="pres">
      <dgm:prSet presAssocID="{DB436E35-3FED-A844-AE34-666096D4B981}" presName="ParentText" presStyleLbl="node1" presStyleIdx="4" presStyleCnt="5">
        <dgm:presLayoutVars>
          <dgm:chMax val="1"/>
          <dgm:chPref val="1"/>
          <dgm:bulletEnabled val="1"/>
        </dgm:presLayoutVars>
      </dgm:prSet>
      <dgm:spPr/>
    </dgm:pt>
  </dgm:ptLst>
  <dgm:cxnLst>
    <dgm:cxn modelId="{C95D670D-CFB4-004D-8EAF-C6B2E45C0372}" type="presOf" srcId="{02E12C35-9990-3647-BB55-FFBAC8D1D7A3}" destId="{5F923F17-5188-B449-AF9B-E14D1126E1B1}" srcOrd="0" destOrd="0" presId="urn:microsoft.com/office/officeart/2005/8/layout/StepDownProcess"/>
    <dgm:cxn modelId="{C0747516-79D7-9545-B5FF-74A651F0683F}" type="presOf" srcId="{F78B90E8-6133-724C-9606-F77DE11ADE96}" destId="{6E3CFD9B-DB4E-6840-9376-3334DD802472}" srcOrd="0" destOrd="0" presId="urn:microsoft.com/office/officeart/2005/8/layout/StepDownProcess"/>
    <dgm:cxn modelId="{F862ED22-7022-094A-8987-8957C0CA7626}" srcId="{02E12C35-9990-3647-BB55-FFBAC8D1D7A3}" destId="{BBC98B99-1533-B445-A8B9-F6DD019E2F5D}" srcOrd="0" destOrd="0" parTransId="{13A11714-09BF-6344-A950-7E0F45AB5B42}" sibTransId="{506C9E60-8982-254F-A99E-726D5EB3191C}"/>
    <dgm:cxn modelId="{40DC1723-A570-C043-AAEA-3EABBA2AF5EC}" type="presOf" srcId="{BBCE7628-51E4-9941-ABCD-A1A133C39128}" destId="{625FB05E-B812-7741-8E8F-651CDD22F437}" srcOrd="0" destOrd="0" presId="urn:microsoft.com/office/officeart/2005/8/layout/StepDownProcess"/>
    <dgm:cxn modelId="{8B1E9223-B629-AD47-9250-E621678BE114}" srcId="{E36A1983-56CC-954E-BE12-87B8093522AD}" destId="{03BD57B7-E7E7-3A4C-89C3-FC84AA18AD62}" srcOrd="2" destOrd="0" parTransId="{2F2B95C7-938D-7448-B6A1-5BDF75BDC2C3}" sibTransId="{37B20A4B-D3C3-0C4C-B257-2D8F9D156BCE}"/>
    <dgm:cxn modelId="{FE738D4F-8D93-2040-ABE1-FB9EF1290509}" srcId="{03BD57B7-E7E7-3A4C-89C3-FC84AA18AD62}" destId="{AF08B15D-DE9C-0148-A08A-8DF74381F903}" srcOrd="0" destOrd="0" parTransId="{4798A950-ADB0-0A4C-B0E8-E9B9C8926747}" sibTransId="{71C5EF14-177C-FA4F-9CD2-8B6FF9D7DAF6}"/>
    <dgm:cxn modelId="{AD703577-2B32-FB45-B6B7-CF3D610C503F}" type="presOf" srcId="{E36A1983-56CC-954E-BE12-87B8093522AD}" destId="{0F3D7FB2-830D-7B46-9E5E-C014A5DF2ED8}" srcOrd="0" destOrd="0" presId="urn:microsoft.com/office/officeart/2005/8/layout/StepDownProcess"/>
    <dgm:cxn modelId="{8A846197-098B-C048-86A7-3B8B89BA22DF}" srcId="{E36A1983-56CC-954E-BE12-87B8093522AD}" destId="{F78B90E8-6133-724C-9606-F77DE11ADE96}" srcOrd="3" destOrd="0" parTransId="{AD42F4A2-ECA8-4942-9E95-C57A15BD116D}" sibTransId="{34311E0D-9C97-6A49-A2FE-DF4F5AEC3438}"/>
    <dgm:cxn modelId="{2A6D1F9B-D2C4-804B-9965-D4CE5AED3434}" srcId="{E36A1983-56CC-954E-BE12-87B8093522AD}" destId="{DB436E35-3FED-A844-AE34-666096D4B981}" srcOrd="4" destOrd="0" parTransId="{4E851459-EECF-DD4A-825B-17A5C70ED80A}" sibTransId="{37E9125A-F24D-7942-95B9-20057D602F76}"/>
    <dgm:cxn modelId="{70A814A4-FEC1-8449-8E1B-F979F7FDDBB2}" type="presOf" srcId="{F70BBBE5-A6E5-DA41-899A-95C6D7EF190E}" destId="{CDE43F00-F265-8B4C-85C7-C2C8E08BF11F}" srcOrd="0" destOrd="0" presId="urn:microsoft.com/office/officeart/2005/8/layout/StepDownProcess"/>
    <dgm:cxn modelId="{A31552C2-A870-DA4F-B66D-F4CA9BBD83A1}" type="presOf" srcId="{03BD57B7-E7E7-3A4C-89C3-FC84AA18AD62}" destId="{A50CB9D9-96E6-A642-9ACF-A61DE1B86117}" srcOrd="0" destOrd="0" presId="urn:microsoft.com/office/officeart/2005/8/layout/StepDownProcess"/>
    <dgm:cxn modelId="{EF96A2C3-CF0F-FB4E-B317-34E1BFB1949F}" type="presOf" srcId="{CE2CD849-E62A-7E4A-9876-81EFB008836A}" destId="{10D6CD11-C6F7-CD4C-82A5-06C8CCDC2173}" srcOrd="0" destOrd="0" presId="urn:microsoft.com/office/officeart/2005/8/layout/StepDownProcess"/>
    <dgm:cxn modelId="{CB123BCA-C22D-124E-A2A9-F9E83C8D5912}" srcId="{E36A1983-56CC-954E-BE12-87B8093522AD}" destId="{02E12C35-9990-3647-BB55-FFBAC8D1D7A3}" srcOrd="0" destOrd="0" parTransId="{449EEE57-3D9E-2B4F-928E-446033E32D60}" sibTransId="{B191FA63-713B-9A40-86B8-845FCDC8ECDB}"/>
    <dgm:cxn modelId="{EAE237CF-FE57-1443-AF2F-C19148B9F0FD}" type="presOf" srcId="{AF08B15D-DE9C-0148-A08A-8DF74381F903}" destId="{404DE54C-9B81-9D45-8EA9-405985258714}" srcOrd="0" destOrd="0" presId="urn:microsoft.com/office/officeart/2005/8/layout/StepDownProcess"/>
    <dgm:cxn modelId="{A2FE7CDA-5FBD-3D4A-91E6-611632F4A518}" type="presOf" srcId="{DB436E35-3FED-A844-AE34-666096D4B981}" destId="{E42188EF-1966-0E44-9AE0-4DFF82C268CE}" srcOrd="0" destOrd="0" presId="urn:microsoft.com/office/officeart/2005/8/layout/StepDownProcess"/>
    <dgm:cxn modelId="{FB43DFDA-2347-8042-8B78-E7C5DB027A85}" srcId="{E36A1983-56CC-954E-BE12-87B8093522AD}" destId="{CE2CD849-E62A-7E4A-9876-81EFB008836A}" srcOrd="1" destOrd="0" parTransId="{8400252B-E493-E34C-9D8D-D3727188CB0C}" sibTransId="{0C2205D7-570D-174A-9EB0-20DFFC32A0DC}"/>
    <dgm:cxn modelId="{0359ACEF-A5AD-5945-A89D-EFC31B240A81}" type="presOf" srcId="{BBC98B99-1533-B445-A8B9-F6DD019E2F5D}" destId="{9140A3E4-278D-2D40-AD54-1AD60DECAD8B}" srcOrd="0" destOrd="0" presId="urn:microsoft.com/office/officeart/2005/8/layout/StepDownProcess"/>
    <dgm:cxn modelId="{E86791FB-2031-0145-831E-2836583BE3F4}" srcId="{F78B90E8-6133-724C-9606-F77DE11ADE96}" destId="{BBCE7628-51E4-9941-ABCD-A1A133C39128}" srcOrd="0" destOrd="0" parTransId="{6F2AC85E-0D91-9147-BFA3-C4CDAF750C61}" sibTransId="{7B9A3413-42FB-974F-A60C-E08C34D7C341}"/>
    <dgm:cxn modelId="{F70370FD-0591-B240-B534-55BB80FD6C36}" srcId="{CE2CD849-E62A-7E4A-9876-81EFB008836A}" destId="{F70BBBE5-A6E5-DA41-899A-95C6D7EF190E}" srcOrd="0" destOrd="0" parTransId="{4E7B1CDA-427E-894B-BAA6-DF2C759E8D9D}" sibTransId="{3C9AAF99-7778-774D-B310-FC4E8309534A}"/>
    <dgm:cxn modelId="{A31E962C-7FFF-5144-B963-BCDDBEF368F4}" type="presParOf" srcId="{0F3D7FB2-830D-7B46-9E5E-C014A5DF2ED8}" destId="{AB3BA308-1E11-0C40-893F-6BF7D10B58BA}" srcOrd="0" destOrd="0" presId="urn:microsoft.com/office/officeart/2005/8/layout/StepDownProcess"/>
    <dgm:cxn modelId="{D94538CF-CF93-584F-929A-8F87AD049F7C}" type="presParOf" srcId="{AB3BA308-1E11-0C40-893F-6BF7D10B58BA}" destId="{49296E08-A6B0-1B49-B060-FE746E941D1C}" srcOrd="0" destOrd="0" presId="urn:microsoft.com/office/officeart/2005/8/layout/StepDownProcess"/>
    <dgm:cxn modelId="{AD4B44A8-7FA5-574A-A612-DB655058C834}" type="presParOf" srcId="{AB3BA308-1E11-0C40-893F-6BF7D10B58BA}" destId="{5F923F17-5188-B449-AF9B-E14D1126E1B1}" srcOrd="1" destOrd="0" presId="urn:microsoft.com/office/officeart/2005/8/layout/StepDownProcess"/>
    <dgm:cxn modelId="{36218D99-F8FD-A943-9423-8C551389F9EF}" type="presParOf" srcId="{AB3BA308-1E11-0C40-893F-6BF7D10B58BA}" destId="{9140A3E4-278D-2D40-AD54-1AD60DECAD8B}" srcOrd="2" destOrd="0" presId="urn:microsoft.com/office/officeart/2005/8/layout/StepDownProcess"/>
    <dgm:cxn modelId="{FCD33007-2AEA-DF4E-8AEB-2CB8C098957F}" type="presParOf" srcId="{0F3D7FB2-830D-7B46-9E5E-C014A5DF2ED8}" destId="{88AC3A6B-D80C-A544-980E-1B9B74041961}" srcOrd="1" destOrd="0" presId="urn:microsoft.com/office/officeart/2005/8/layout/StepDownProcess"/>
    <dgm:cxn modelId="{8B881A36-5E1C-B24D-81A7-66F8186068F9}" type="presParOf" srcId="{0F3D7FB2-830D-7B46-9E5E-C014A5DF2ED8}" destId="{B6CDB78D-AAD3-2448-A393-AF7AE99F69ED}" srcOrd="2" destOrd="0" presId="urn:microsoft.com/office/officeart/2005/8/layout/StepDownProcess"/>
    <dgm:cxn modelId="{71058F7B-4E5C-9547-B388-CDDE18E56F54}" type="presParOf" srcId="{B6CDB78D-AAD3-2448-A393-AF7AE99F69ED}" destId="{D7C4FAA1-4D3C-D14E-B96C-8633FA3ED8CE}" srcOrd="0" destOrd="0" presId="urn:microsoft.com/office/officeart/2005/8/layout/StepDownProcess"/>
    <dgm:cxn modelId="{49BE9994-05CC-AF4F-A450-7A5717ED70AB}" type="presParOf" srcId="{B6CDB78D-AAD3-2448-A393-AF7AE99F69ED}" destId="{10D6CD11-C6F7-CD4C-82A5-06C8CCDC2173}" srcOrd="1" destOrd="0" presId="urn:microsoft.com/office/officeart/2005/8/layout/StepDownProcess"/>
    <dgm:cxn modelId="{2025A566-83C0-7F48-B190-13E01EEFB47F}" type="presParOf" srcId="{B6CDB78D-AAD3-2448-A393-AF7AE99F69ED}" destId="{CDE43F00-F265-8B4C-85C7-C2C8E08BF11F}" srcOrd="2" destOrd="0" presId="urn:microsoft.com/office/officeart/2005/8/layout/StepDownProcess"/>
    <dgm:cxn modelId="{DE61B12A-F1C7-CC4D-BEE6-3A59E143EEAA}" type="presParOf" srcId="{0F3D7FB2-830D-7B46-9E5E-C014A5DF2ED8}" destId="{3BC9CE49-3E81-8146-A20D-9680DB310BD2}" srcOrd="3" destOrd="0" presId="urn:microsoft.com/office/officeart/2005/8/layout/StepDownProcess"/>
    <dgm:cxn modelId="{0E8FFEC0-EF62-9D4E-A670-952AFAE77128}" type="presParOf" srcId="{0F3D7FB2-830D-7B46-9E5E-C014A5DF2ED8}" destId="{F0EEFB27-0F81-5F41-AB66-D9E22E555453}" srcOrd="4" destOrd="0" presId="urn:microsoft.com/office/officeart/2005/8/layout/StepDownProcess"/>
    <dgm:cxn modelId="{0E009E63-2AAC-AB4C-B78B-8A41242793CE}" type="presParOf" srcId="{F0EEFB27-0F81-5F41-AB66-D9E22E555453}" destId="{54E3CB20-C915-0949-9A13-9E28EE05FA4E}" srcOrd="0" destOrd="0" presId="urn:microsoft.com/office/officeart/2005/8/layout/StepDownProcess"/>
    <dgm:cxn modelId="{EEBF3104-814A-7D44-A475-0E4F01FAECA6}" type="presParOf" srcId="{F0EEFB27-0F81-5F41-AB66-D9E22E555453}" destId="{A50CB9D9-96E6-A642-9ACF-A61DE1B86117}" srcOrd="1" destOrd="0" presId="urn:microsoft.com/office/officeart/2005/8/layout/StepDownProcess"/>
    <dgm:cxn modelId="{88A5F5A2-66FF-C048-BF44-21A7683AD024}" type="presParOf" srcId="{F0EEFB27-0F81-5F41-AB66-D9E22E555453}" destId="{404DE54C-9B81-9D45-8EA9-405985258714}" srcOrd="2" destOrd="0" presId="urn:microsoft.com/office/officeart/2005/8/layout/StepDownProcess"/>
    <dgm:cxn modelId="{28BB1141-F04A-DA40-8C75-D162C35DC770}" type="presParOf" srcId="{0F3D7FB2-830D-7B46-9E5E-C014A5DF2ED8}" destId="{B0CB327F-D492-2A49-90B1-EC2F70CF99CB}" srcOrd="5" destOrd="0" presId="urn:microsoft.com/office/officeart/2005/8/layout/StepDownProcess"/>
    <dgm:cxn modelId="{D0D528FF-7D13-254F-A899-938F72D6CF46}" type="presParOf" srcId="{0F3D7FB2-830D-7B46-9E5E-C014A5DF2ED8}" destId="{232509EC-6798-1F42-9D5E-96793872CB69}" srcOrd="6" destOrd="0" presId="urn:microsoft.com/office/officeart/2005/8/layout/StepDownProcess"/>
    <dgm:cxn modelId="{6A5286AB-6A25-1D4A-8F1D-DAD1FF551D0A}" type="presParOf" srcId="{232509EC-6798-1F42-9D5E-96793872CB69}" destId="{B940CBD1-D64E-6D42-8002-83F5BA49B312}" srcOrd="0" destOrd="0" presId="urn:microsoft.com/office/officeart/2005/8/layout/StepDownProcess"/>
    <dgm:cxn modelId="{CBD07ABD-B7FC-2945-92AE-3C0B8AE8EEDC}" type="presParOf" srcId="{232509EC-6798-1F42-9D5E-96793872CB69}" destId="{6E3CFD9B-DB4E-6840-9376-3334DD802472}" srcOrd="1" destOrd="0" presId="urn:microsoft.com/office/officeart/2005/8/layout/StepDownProcess"/>
    <dgm:cxn modelId="{969DA771-9F98-9C44-A63B-1F2FB2CA43FA}" type="presParOf" srcId="{232509EC-6798-1F42-9D5E-96793872CB69}" destId="{625FB05E-B812-7741-8E8F-651CDD22F437}" srcOrd="2" destOrd="0" presId="urn:microsoft.com/office/officeart/2005/8/layout/StepDownProcess"/>
    <dgm:cxn modelId="{59E621BD-3781-2B4E-A992-FA30C13F4C97}" type="presParOf" srcId="{0F3D7FB2-830D-7B46-9E5E-C014A5DF2ED8}" destId="{6AF6A38A-BE61-6B48-8F96-6A43D917AF37}" srcOrd="7" destOrd="0" presId="urn:microsoft.com/office/officeart/2005/8/layout/StepDownProcess"/>
    <dgm:cxn modelId="{955B3B1A-AA19-374C-A7D4-BACD0A1EFB51}" type="presParOf" srcId="{0F3D7FB2-830D-7B46-9E5E-C014A5DF2ED8}" destId="{FBDBC2EE-82C1-924E-BD46-F991E0BB34D7}" srcOrd="8" destOrd="0" presId="urn:microsoft.com/office/officeart/2005/8/layout/StepDownProcess"/>
    <dgm:cxn modelId="{E9A193C5-D5AF-1D4A-963C-8BF2A9D44003}" type="presParOf" srcId="{FBDBC2EE-82C1-924E-BD46-F991E0BB34D7}" destId="{E42188EF-1966-0E44-9AE0-4DFF82C268CE}"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7A1E65-B13B-D748-A2E8-A9D2FC5F16DE}" type="doc">
      <dgm:prSet loTypeId="urn:microsoft.com/office/officeart/2005/8/layout/orgChart1" loCatId="" qsTypeId="urn:microsoft.com/office/officeart/2005/8/quickstyle/simple1" qsCatId="simple" csTypeId="urn:microsoft.com/office/officeart/2005/8/colors/colorful1" csCatId="colorful" phldr="1"/>
      <dgm:spPr/>
      <dgm:t>
        <a:bodyPr/>
        <a:lstStyle/>
        <a:p>
          <a:endParaRPr lang="en-US"/>
        </a:p>
      </dgm:t>
    </dgm:pt>
    <dgm:pt modelId="{915B7B53-EA8E-344F-9ADF-1D679B4773DF}">
      <dgm:prSet phldrT="[Text]"/>
      <dgm:spPr/>
      <dgm:t>
        <a:bodyPr/>
        <a:lstStyle/>
        <a:p>
          <a:r>
            <a:rPr lang="en-US"/>
            <a:t>Model</a:t>
          </a:r>
        </a:p>
      </dgm:t>
    </dgm:pt>
    <dgm:pt modelId="{2C04C3BD-275D-7344-B657-32B764D68818}" type="parTrans" cxnId="{39E1165A-C897-9E41-8064-982B9CCDF857}">
      <dgm:prSet/>
      <dgm:spPr/>
      <dgm:t>
        <a:bodyPr/>
        <a:lstStyle/>
        <a:p>
          <a:endParaRPr lang="en-US"/>
        </a:p>
      </dgm:t>
    </dgm:pt>
    <dgm:pt modelId="{6E5BF514-8C85-DC40-A5C3-913AC1FBBEC8}" type="sibTrans" cxnId="{39E1165A-C897-9E41-8064-982B9CCDF857}">
      <dgm:prSet/>
      <dgm:spPr/>
      <dgm:t>
        <a:bodyPr/>
        <a:lstStyle/>
        <a:p>
          <a:endParaRPr lang="en-US"/>
        </a:p>
      </dgm:t>
    </dgm:pt>
    <dgm:pt modelId="{D11688EB-215E-CB47-B3BD-197E14516D85}">
      <dgm:prSet/>
      <dgm:spPr/>
      <dgm:t>
        <a:bodyPr/>
        <a:lstStyle/>
        <a:p>
          <a:r>
            <a:rPr lang="en-US"/>
            <a:t> Modeling without Stemming.</a:t>
          </a:r>
        </a:p>
      </dgm:t>
    </dgm:pt>
    <dgm:pt modelId="{1E07CAF6-0836-804A-8EB2-BD85735477C4}" type="parTrans" cxnId="{8A799035-BDD3-9646-B17F-B3A581E0AD81}">
      <dgm:prSet/>
      <dgm:spPr/>
      <dgm:t>
        <a:bodyPr/>
        <a:lstStyle/>
        <a:p>
          <a:endParaRPr lang="en-US"/>
        </a:p>
      </dgm:t>
    </dgm:pt>
    <dgm:pt modelId="{398D2E67-2C35-EC4C-B932-760202F7D97D}" type="sibTrans" cxnId="{8A799035-BDD3-9646-B17F-B3A581E0AD81}">
      <dgm:prSet/>
      <dgm:spPr/>
      <dgm:t>
        <a:bodyPr/>
        <a:lstStyle/>
        <a:p>
          <a:endParaRPr lang="en-US"/>
        </a:p>
      </dgm:t>
    </dgm:pt>
    <dgm:pt modelId="{69740AB1-B3A0-CB43-9778-83619E5B63DE}">
      <dgm:prSet/>
      <dgm:spPr/>
      <dgm:t>
        <a:bodyPr/>
        <a:lstStyle/>
        <a:p>
          <a:r>
            <a:rPr lang="en-US"/>
            <a:t> Modeling with Stemming.</a:t>
          </a:r>
        </a:p>
      </dgm:t>
    </dgm:pt>
    <dgm:pt modelId="{B49987A9-B2FD-B345-9D50-3DE05E6B87D2}" type="parTrans" cxnId="{FDFC0566-FFBD-3645-B628-A7BA1B84F25F}">
      <dgm:prSet/>
      <dgm:spPr/>
      <dgm:t>
        <a:bodyPr/>
        <a:lstStyle/>
        <a:p>
          <a:endParaRPr lang="en-US"/>
        </a:p>
      </dgm:t>
    </dgm:pt>
    <dgm:pt modelId="{54AEF2D4-BB33-3E4F-9212-D82E1A62F3A5}" type="sibTrans" cxnId="{FDFC0566-FFBD-3645-B628-A7BA1B84F25F}">
      <dgm:prSet/>
      <dgm:spPr/>
      <dgm:t>
        <a:bodyPr/>
        <a:lstStyle/>
        <a:p>
          <a:endParaRPr lang="en-US"/>
        </a:p>
      </dgm:t>
    </dgm:pt>
    <dgm:pt modelId="{E231A94B-352E-CB44-94BB-13364663D864}">
      <dgm:prSet/>
      <dgm:spPr/>
      <dgm:t>
        <a:bodyPr/>
        <a:lstStyle/>
        <a:p>
          <a:r>
            <a:rPr lang="en-US"/>
            <a:t>With Tf-Idf</a:t>
          </a:r>
        </a:p>
      </dgm:t>
    </dgm:pt>
    <dgm:pt modelId="{82C1E4E3-DA2A-5944-82FC-ADE7E184B181}" type="sibTrans" cxnId="{84D59B56-8859-2E4D-8FF6-352A000B6328}">
      <dgm:prSet/>
      <dgm:spPr/>
      <dgm:t>
        <a:bodyPr/>
        <a:lstStyle/>
        <a:p>
          <a:endParaRPr lang="en-US"/>
        </a:p>
      </dgm:t>
    </dgm:pt>
    <dgm:pt modelId="{D9B2E0BC-8F09-8C4C-9D09-E5B79CFD24BD}" type="parTrans" cxnId="{84D59B56-8859-2E4D-8FF6-352A000B6328}">
      <dgm:prSet/>
      <dgm:spPr/>
      <dgm:t>
        <a:bodyPr/>
        <a:lstStyle/>
        <a:p>
          <a:endParaRPr lang="en-US"/>
        </a:p>
      </dgm:t>
    </dgm:pt>
    <dgm:pt modelId="{5F84FA66-B8EF-454C-9BC4-06BCD593E929}">
      <dgm:prSet/>
      <dgm:spPr/>
      <dgm:t>
        <a:bodyPr/>
        <a:lstStyle/>
        <a:p>
          <a:r>
            <a:rPr lang="en-US"/>
            <a:t>With CountVect</a:t>
          </a:r>
        </a:p>
      </dgm:t>
    </dgm:pt>
    <dgm:pt modelId="{0BEBDE13-C668-764D-9426-818BECD866C9}" type="sibTrans" cxnId="{9EB1B010-3866-2148-AF16-4B644E6C4E84}">
      <dgm:prSet/>
      <dgm:spPr/>
      <dgm:t>
        <a:bodyPr/>
        <a:lstStyle/>
        <a:p>
          <a:endParaRPr lang="en-US"/>
        </a:p>
      </dgm:t>
    </dgm:pt>
    <dgm:pt modelId="{010494AE-D08D-6E47-B31F-65C19888468F}" type="parTrans" cxnId="{9EB1B010-3866-2148-AF16-4B644E6C4E84}">
      <dgm:prSet/>
      <dgm:spPr/>
      <dgm:t>
        <a:bodyPr/>
        <a:lstStyle/>
        <a:p>
          <a:endParaRPr lang="en-US"/>
        </a:p>
      </dgm:t>
    </dgm:pt>
    <dgm:pt modelId="{3075C8BA-A30A-E24E-A10E-C06C1B748431}">
      <dgm:prSet/>
      <dgm:spPr/>
      <dgm:t>
        <a:bodyPr/>
        <a:lstStyle/>
        <a:p>
          <a:r>
            <a:rPr lang="en-US"/>
            <a:t>With Tf-Idf</a:t>
          </a:r>
        </a:p>
      </dgm:t>
    </dgm:pt>
    <dgm:pt modelId="{65042495-F021-7C4F-B570-432EBB67711A}" type="sibTrans" cxnId="{3E397231-8E80-8343-B483-2B0F4F409308}">
      <dgm:prSet/>
      <dgm:spPr/>
      <dgm:t>
        <a:bodyPr/>
        <a:lstStyle/>
        <a:p>
          <a:endParaRPr lang="en-US"/>
        </a:p>
      </dgm:t>
    </dgm:pt>
    <dgm:pt modelId="{4624F54F-4427-644C-A2BE-7DBD82B956DF}" type="parTrans" cxnId="{3E397231-8E80-8343-B483-2B0F4F409308}">
      <dgm:prSet/>
      <dgm:spPr/>
      <dgm:t>
        <a:bodyPr/>
        <a:lstStyle/>
        <a:p>
          <a:endParaRPr lang="en-US"/>
        </a:p>
      </dgm:t>
    </dgm:pt>
    <dgm:pt modelId="{037B3D32-6922-0240-AA38-FFD9FEE3599B}">
      <dgm:prSet/>
      <dgm:spPr/>
      <dgm:t>
        <a:bodyPr/>
        <a:lstStyle/>
        <a:p>
          <a:r>
            <a:rPr lang="en-US"/>
            <a:t>With CountVect</a:t>
          </a:r>
        </a:p>
      </dgm:t>
    </dgm:pt>
    <dgm:pt modelId="{242D6164-230C-9441-8B08-3E9B7B8E3DEC}" type="sibTrans" cxnId="{014A07C5-6200-364B-A8D3-804A5E1D9568}">
      <dgm:prSet/>
      <dgm:spPr/>
      <dgm:t>
        <a:bodyPr/>
        <a:lstStyle/>
        <a:p>
          <a:endParaRPr lang="en-US"/>
        </a:p>
      </dgm:t>
    </dgm:pt>
    <dgm:pt modelId="{7FA17C7B-775D-9049-B10B-EA91DFE0BC68}" type="parTrans" cxnId="{014A07C5-6200-364B-A8D3-804A5E1D9568}">
      <dgm:prSet/>
      <dgm:spPr/>
      <dgm:t>
        <a:bodyPr/>
        <a:lstStyle/>
        <a:p>
          <a:endParaRPr lang="en-US"/>
        </a:p>
      </dgm:t>
    </dgm:pt>
    <dgm:pt modelId="{09756C24-08E9-2446-867F-B8B9CD7F9704}" type="pres">
      <dgm:prSet presAssocID="{017A1E65-B13B-D748-A2E8-A9D2FC5F16DE}" presName="hierChild1" presStyleCnt="0">
        <dgm:presLayoutVars>
          <dgm:orgChart val="1"/>
          <dgm:chPref val="1"/>
          <dgm:dir/>
          <dgm:animOne val="branch"/>
          <dgm:animLvl val="lvl"/>
          <dgm:resizeHandles/>
        </dgm:presLayoutVars>
      </dgm:prSet>
      <dgm:spPr/>
    </dgm:pt>
    <dgm:pt modelId="{A63979EE-B78F-0A4C-B2C3-393954A10F94}" type="pres">
      <dgm:prSet presAssocID="{915B7B53-EA8E-344F-9ADF-1D679B4773DF}" presName="hierRoot1" presStyleCnt="0">
        <dgm:presLayoutVars>
          <dgm:hierBranch val="init"/>
        </dgm:presLayoutVars>
      </dgm:prSet>
      <dgm:spPr/>
    </dgm:pt>
    <dgm:pt modelId="{7938F3A3-928F-A34F-898C-C0D8F63A1D51}" type="pres">
      <dgm:prSet presAssocID="{915B7B53-EA8E-344F-9ADF-1D679B4773DF}" presName="rootComposite1" presStyleCnt="0"/>
      <dgm:spPr/>
    </dgm:pt>
    <dgm:pt modelId="{4523A8D9-B5A2-1E43-B20F-36D8A6AD9E75}" type="pres">
      <dgm:prSet presAssocID="{915B7B53-EA8E-344F-9ADF-1D679B4773DF}" presName="rootText1" presStyleLbl="node0" presStyleIdx="0" presStyleCnt="1">
        <dgm:presLayoutVars>
          <dgm:chPref val="3"/>
        </dgm:presLayoutVars>
      </dgm:prSet>
      <dgm:spPr/>
    </dgm:pt>
    <dgm:pt modelId="{43CDFB04-E461-3C42-A3D5-8C9A75EA44DD}" type="pres">
      <dgm:prSet presAssocID="{915B7B53-EA8E-344F-9ADF-1D679B4773DF}" presName="rootConnector1" presStyleLbl="node1" presStyleIdx="0" presStyleCnt="0"/>
      <dgm:spPr/>
    </dgm:pt>
    <dgm:pt modelId="{C7DDDE6B-0199-1641-8F20-4042B4BDB311}" type="pres">
      <dgm:prSet presAssocID="{915B7B53-EA8E-344F-9ADF-1D679B4773DF}" presName="hierChild2" presStyleCnt="0"/>
      <dgm:spPr/>
    </dgm:pt>
    <dgm:pt modelId="{F5553B98-07CC-A942-9BA6-AEE5BB28C041}" type="pres">
      <dgm:prSet presAssocID="{1E07CAF6-0836-804A-8EB2-BD85735477C4}" presName="Name37" presStyleLbl="parChTrans1D2" presStyleIdx="0" presStyleCnt="2"/>
      <dgm:spPr/>
    </dgm:pt>
    <dgm:pt modelId="{E8D1D537-908E-7B46-BD41-96902995BDAB}" type="pres">
      <dgm:prSet presAssocID="{D11688EB-215E-CB47-B3BD-197E14516D85}" presName="hierRoot2" presStyleCnt="0">
        <dgm:presLayoutVars>
          <dgm:hierBranch val="init"/>
        </dgm:presLayoutVars>
      </dgm:prSet>
      <dgm:spPr/>
    </dgm:pt>
    <dgm:pt modelId="{83F155C0-7E5E-A149-807C-AD34B7B1BAA5}" type="pres">
      <dgm:prSet presAssocID="{D11688EB-215E-CB47-B3BD-197E14516D85}" presName="rootComposite" presStyleCnt="0"/>
      <dgm:spPr/>
    </dgm:pt>
    <dgm:pt modelId="{935D9B75-0CDB-944D-B7F6-A119B5380799}" type="pres">
      <dgm:prSet presAssocID="{D11688EB-215E-CB47-B3BD-197E14516D85}" presName="rootText" presStyleLbl="node2" presStyleIdx="0" presStyleCnt="2" custLinFactNeighborX="-24432" custLinFactNeighborY="958">
        <dgm:presLayoutVars>
          <dgm:chPref val="3"/>
        </dgm:presLayoutVars>
      </dgm:prSet>
      <dgm:spPr/>
    </dgm:pt>
    <dgm:pt modelId="{BC326814-CCB6-404B-9450-29CDD2DFE569}" type="pres">
      <dgm:prSet presAssocID="{D11688EB-215E-CB47-B3BD-197E14516D85}" presName="rootConnector" presStyleLbl="node2" presStyleIdx="0" presStyleCnt="2"/>
      <dgm:spPr/>
    </dgm:pt>
    <dgm:pt modelId="{3D156826-C6D2-204A-B502-7449F2C99C58}" type="pres">
      <dgm:prSet presAssocID="{D11688EB-215E-CB47-B3BD-197E14516D85}" presName="hierChild4" presStyleCnt="0"/>
      <dgm:spPr/>
    </dgm:pt>
    <dgm:pt modelId="{E529A7F1-6EBB-E847-9E72-65C5B965464A}" type="pres">
      <dgm:prSet presAssocID="{D9B2E0BC-8F09-8C4C-9D09-E5B79CFD24BD}" presName="Name37" presStyleLbl="parChTrans1D3" presStyleIdx="0" presStyleCnt="4"/>
      <dgm:spPr/>
    </dgm:pt>
    <dgm:pt modelId="{5F7B0027-3567-7B4F-81E7-C2F395563F00}" type="pres">
      <dgm:prSet presAssocID="{E231A94B-352E-CB44-94BB-13364663D864}" presName="hierRoot2" presStyleCnt="0">
        <dgm:presLayoutVars>
          <dgm:hierBranch val="init"/>
        </dgm:presLayoutVars>
      </dgm:prSet>
      <dgm:spPr/>
    </dgm:pt>
    <dgm:pt modelId="{5FB1F8A5-0C49-AF4A-B2F3-F73AEDD79615}" type="pres">
      <dgm:prSet presAssocID="{E231A94B-352E-CB44-94BB-13364663D864}" presName="rootComposite" presStyleCnt="0"/>
      <dgm:spPr/>
    </dgm:pt>
    <dgm:pt modelId="{9AE4DE49-3D46-2D43-B832-D5E4CF2F3E85}" type="pres">
      <dgm:prSet presAssocID="{E231A94B-352E-CB44-94BB-13364663D864}" presName="rootText" presStyleLbl="node3" presStyleIdx="0" presStyleCnt="4" custLinFactNeighborX="-19641" custLinFactNeighborY="3832">
        <dgm:presLayoutVars>
          <dgm:chPref val="3"/>
        </dgm:presLayoutVars>
      </dgm:prSet>
      <dgm:spPr/>
    </dgm:pt>
    <dgm:pt modelId="{A79AF002-DA2A-4D4E-9F2B-A62B0CD78A3F}" type="pres">
      <dgm:prSet presAssocID="{E231A94B-352E-CB44-94BB-13364663D864}" presName="rootConnector" presStyleLbl="node3" presStyleIdx="0" presStyleCnt="4"/>
      <dgm:spPr/>
    </dgm:pt>
    <dgm:pt modelId="{EC202ECB-B9BA-8244-8F32-59BFF70CAA05}" type="pres">
      <dgm:prSet presAssocID="{E231A94B-352E-CB44-94BB-13364663D864}" presName="hierChild4" presStyleCnt="0"/>
      <dgm:spPr/>
    </dgm:pt>
    <dgm:pt modelId="{414DB9C3-BA8D-3A49-82E9-5BCD27E4F3B6}" type="pres">
      <dgm:prSet presAssocID="{E231A94B-352E-CB44-94BB-13364663D864}" presName="hierChild5" presStyleCnt="0"/>
      <dgm:spPr/>
    </dgm:pt>
    <dgm:pt modelId="{40A7E1CC-3E42-7D4E-A591-D654959C6F0F}" type="pres">
      <dgm:prSet presAssocID="{010494AE-D08D-6E47-B31F-65C19888468F}" presName="Name37" presStyleLbl="parChTrans1D3" presStyleIdx="1" presStyleCnt="4"/>
      <dgm:spPr/>
    </dgm:pt>
    <dgm:pt modelId="{34A6A210-6101-4544-91AD-920F617EF4A3}" type="pres">
      <dgm:prSet presAssocID="{5F84FA66-B8EF-454C-9BC4-06BCD593E929}" presName="hierRoot2" presStyleCnt="0">
        <dgm:presLayoutVars>
          <dgm:hierBranch val="init"/>
        </dgm:presLayoutVars>
      </dgm:prSet>
      <dgm:spPr/>
    </dgm:pt>
    <dgm:pt modelId="{4885D350-DAF4-9E48-976A-4C990567BB8C}" type="pres">
      <dgm:prSet presAssocID="{5F84FA66-B8EF-454C-9BC4-06BCD593E929}" presName="rootComposite" presStyleCnt="0"/>
      <dgm:spPr/>
    </dgm:pt>
    <dgm:pt modelId="{9A107163-1F44-694B-9670-F6D1E31304EB}" type="pres">
      <dgm:prSet presAssocID="{5F84FA66-B8EF-454C-9BC4-06BCD593E929}" presName="rootText" presStyleLbl="node3" presStyleIdx="1" presStyleCnt="4" custLinFactNeighborX="-17246" custLinFactNeighborY="-5749">
        <dgm:presLayoutVars>
          <dgm:chPref val="3"/>
        </dgm:presLayoutVars>
      </dgm:prSet>
      <dgm:spPr/>
    </dgm:pt>
    <dgm:pt modelId="{386AF24F-0D7C-6840-96A9-4581694D2D38}" type="pres">
      <dgm:prSet presAssocID="{5F84FA66-B8EF-454C-9BC4-06BCD593E929}" presName="rootConnector" presStyleLbl="node3" presStyleIdx="1" presStyleCnt="4"/>
      <dgm:spPr/>
    </dgm:pt>
    <dgm:pt modelId="{377C58D8-F90C-BF49-8B0F-8244BD03E949}" type="pres">
      <dgm:prSet presAssocID="{5F84FA66-B8EF-454C-9BC4-06BCD593E929}" presName="hierChild4" presStyleCnt="0"/>
      <dgm:spPr/>
    </dgm:pt>
    <dgm:pt modelId="{5A63C4CC-B81C-794E-B353-C55AAE1584D0}" type="pres">
      <dgm:prSet presAssocID="{5F84FA66-B8EF-454C-9BC4-06BCD593E929}" presName="hierChild5" presStyleCnt="0"/>
      <dgm:spPr/>
    </dgm:pt>
    <dgm:pt modelId="{0A0C67CB-B489-A14F-92C2-8309A25122C6}" type="pres">
      <dgm:prSet presAssocID="{D11688EB-215E-CB47-B3BD-197E14516D85}" presName="hierChild5" presStyleCnt="0"/>
      <dgm:spPr/>
    </dgm:pt>
    <dgm:pt modelId="{16DC36CA-05FB-AA45-A993-9A3F58F47479}" type="pres">
      <dgm:prSet presAssocID="{B49987A9-B2FD-B345-9D50-3DE05E6B87D2}" presName="Name37" presStyleLbl="parChTrans1D2" presStyleIdx="1" presStyleCnt="2"/>
      <dgm:spPr/>
    </dgm:pt>
    <dgm:pt modelId="{6FB879C5-75CE-7842-9C4C-70575F6021EA}" type="pres">
      <dgm:prSet presAssocID="{69740AB1-B3A0-CB43-9778-83619E5B63DE}" presName="hierRoot2" presStyleCnt="0">
        <dgm:presLayoutVars>
          <dgm:hierBranch val="init"/>
        </dgm:presLayoutVars>
      </dgm:prSet>
      <dgm:spPr/>
    </dgm:pt>
    <dgm:pt modelId="{5704B6E2-2A8E-994B-8846-753E229F4CCD}" type="pres">
      <dgm:prSet presAssocID="{69740AB1-B3A0-CB43-9778-83619E5B63DE}" presName="rootComposite" presStyleCnt="0"/>
      <dgm:spPr/>
    </dgm:pt>
    <dgm:pt modelId="{E3F97F60-B78B-F443-962C-01F4767680BE}" type="pres">
      <dgm:prSet presAssocID="{69740AB1-B3A0-CB43-9778-83619E5B63DE}" presName="rootText" presStyleLbl="node2" presStyleIdx="1" presStyleCnt="2" custLinFactNeighborX="29224" custLinFactNeighborY="958">
        <dgm:presLayoutVars>
          <dgm:chPref val="3"/>
        </dgm:presLayoutVars>
      </dgm:prSet>
      <dgm:spPr/>
    </dgm:pt>
    <dgm:pt modelId="{38AA0A38-6A08-B543-9A85-94C7922C6E15}" type="pres">
      <dgm:prSet presAssocID="{69740AB1-B3A0-CB43-9778-83619E5B63DE}" presName="rootConnector" presStyleLbl="node2" presStyleIdx="1" presStyleCnt="2"/>
      <dgm:spPr/>
    </dgm:pt>
    <dgm:pt modelId="{1CC6099C-C560-5C44-8EA7-C049864FDAB2}" type="pres">
      <dgm:prSet presAssocID="{69740AB1-B3A0-CB43-9778-83619E5B63DE}" presName="hierChild4" presStyleCnt="0"/>
      <dgm:spPr/>
    </dgm:pt>
    <dgm:pt modelId="{441901FF-B281-FB4B-BC8A-0FE3C667F53C}" type="pres">
      <dgm:prSet presAssocID="{4624F54F-4427-644C-A2BE-7DBD82B956DF}" presName="Name37" presStyleLbl="parChTrans1D3" presStyleIdx="2" presStyleCnt="4"/>
      <dgm:spPr/>
    </dgm:pt>
    <dgm:pt modelId="{0A07DB7B-492F-754A-9997-0936F65EBBF8}" type="pres">
      <dgm:prSet presAssocID="{3075C8BA-A30A-E24E-A10E-C06C1B748431}" presName="hierRoot2" presStyleCnt="0">
        <dgm:presLayoutVars>
          <dgm:hierBranch val="init"/>
        </dgm:presLayoutVars>
      </dgm:prSet>
      <dgm:spPr/>
    </dgm:pt>
    <dgm:pt modelId="{ADC4A21B-6C7C-B64A-9047-DBCC45F3DFA2}" type="pres">
      <dgm:prSet presAssocID="{3075C8BA-A30A-E24E-A10E-C06C1B748431}" presName="rootComposite" presStyleCnt="0"/>
      <dgm:spPr/>
    </dgm:pt>
    <dgm:pt modelId="{49EF620A-ACC9-A945-BE96-FE84DE964F3F}" type="pres">
      <dgm:prSet presAssocID="{3075C8BA-A30A-E24E-A10E-C06C1B748431}" presName="rootText" presStyleLbl="node3" presStyleIdx="2" presStyleCnt="4" custLinFactNeighborX="26824">
        <dgm:presLayoutVars>
          <dgm:chPref val="3"/>
        </dgm:presLayoutVars>
      </dgm:prSet>
      <dgm:spPr/>
    </dgm:pt>
    <dgm:pt modelId="{A08C9197-9C4F-974D-9450-297C50886185}" type="pres">
      <dgm:prSet presAssocID="{3075C8BA-A30A-E24E-A10E-C06C1B748431}" presName="rootConnector" presStyleLbl="node3" presStyleIdx="2" presStyleCnt="4"/>
      <dgm:spPr/>
    </dgm:pt>
    <dgm:pt modelId="{D23577CA-4046-794C-8C7C-E0B3BCC35FCA}" type="pres">
      <dgm:prSet presAssocID="{3075C8BA-A30A-E24E-A10E-C06C1B748431}" presName="hierChild4" presStyleCnt="0"/>
      <dgm:spPr/>
    </dgm:pt>
    <dgm:pt modelId="{F65ED696-A334-A045-85FC-F103DE82E7AE}" type="pres">
      <dgm:prSet presAssocID="{3075C8BA-A30A-E24E-A10E-C06C1B748431}" presName="hierChild5" presStyleCnt="0"/>
      <dgm:spPr/>
    </dgm:pt>
    <dgm:pt modelId="{A3E7B847-8BB3-3348-AB91-33CF329AFB17}" type="pres">
      <dgm:prSet presAssocID="{7FA17C7B-775D-9049-B10B-EA91DFE0BC68}" presName="Name37" presStyleLbl="parChTrans1D3" presStyleIdx="3" presStyleCnt="4"/>
      <dgm:spPr/>
    </dgm:pt>
    <dgm:pt modelId="{B20748FD-E2E5-6644-A272-83BE245BCDD5}" type="pres">
      <dgm:prSet presAssocID="{037B3D32-6922-0240-AA38-FFD9FEE3599B}" presName="hierRoot2" presStyleCnt="0">
        <dgm:presLayoutVars>
          <dgm:hierBranch val="init"/>
        </dgm:presLayoutVars>
      </dgm:prSet>
      <dgm:spPr/>
    </dgm:pt>
    <dgm:pt modelId="{2F3B6E63-AEF8-F64D-AF26-A7FC55936863}" type="pres">
      <dgm:prSet presAssocID="{037B3D32-6922-0240-AA38-FFD9FEE3599B}" presName="rootComposite" presStyleCnt="0"/>
      <dgm:spPr/>
    </dgm:pt>
    <dgm:pt modelId="{EF292C96-604C-5345-B103-A826DB83E61F}" type="pres">
      <dgm:prSet presAssocID="{037B3D32-6922-0240-AA38-FFD9FEE3599B}" presName="rootText" presStyleLbl="node3" presStyleIdx="3" presStyleCnt="4" custLinFactNeighborX="26707">
        <dgm:presLayoutVars>
          <dgm:chPref val="3"/>
        </dgm:presLayoutVars>
      </dgm:prSet>
      <dgm:spPr/>
    </dgm:pt>
    <dgm:pt modelId="{A4C90485-019A-7445-851D-41787E87AD36}" type="pres">
      <dgm:prSet presAssocID="{037B3D32-6922-0240-AA38-FFD9FEE3599B}" presName="rootConnector" presStyleLbl="node3" presStyleIdx="3" presStyleCnt="4"/>
      <dgm:spPr/>
    </dgm:pt>
    <dgm:pt modelId="{017828B9-53CB-A34B-B4A5-1ACE99C9078F}" type="pres">
      <dgm:prSet presAssocID="{037B3D32-6922-0240-AA38-FFD9FEE3599B}" presName="hierChild4" presStyleCnt="0"/>
      <dgm:spPr/>
    </dgm:pt>
    <dgm:pt modelId="{28A860C1-EC4F-C441-8667-322BB679B26C}" type="pres">
      <dgm:prSet presAssocID="{037B3D32-6922-0240-AA38-FFD9FEE3599B}" presName="hierChild5" presStyleCnt="0"/>
      <dgm:spPr/>
    </dgm:pt>
    <dgm:pt modelId="{C7F44C40-5A7B-E842-B3BD-8420B4563A2E}" type="pres">
      <dgm:prSet presAssocID="{69740AB1-B3A0-CB43-9778-83619E5B63DE}" presName="hierChild5" presStyleCnt="0"/>
      <dgm:spPr/>
    </dgm:pt>
    <dgm:pt modelId="{D2B12B21-B066-9342-ACE3-F5D047E2563F}" type="pres">
      <dgm:prSet presAssocID="{915B7B53-EA8E-344F-9ADF-1D679B4773DF}" presName="hierChild3" presStyleCnt="0"/>
      <dgm:spPr/>
    </dgm:pt>
  </dgm:ptLst>
  <dgm:cxnLst>
    <dgm:cxn modelId="{E27CD604-3270-4981-83DC-6EBEB82257A1}" type="presOf" srcId="{915B7B53-EA8E-344F-9ADF-1D679B4773DF}" destId="{43CDFB04-E461-3C42-A3D5-8C9A75EA44DD}" srcOrd="1" destOrd="0" presId="urn:microsoft.com/office/officeart/2005/8/layout/orgChart1"/>
    <dgm:cxn modelId="{37AC7F0D-3970-43C8-8F65-94B8985256C5}" type="presOf" srcId="{037B3D32-6922-0240-AA38-FFD9FEE3599B}" destId="{A4C90485-019A-7445-851D-41787E87AD36}" srcOrd="1" destOrd="0" presId="urn:microsoft.com/office/officeart/2005/8/layout/orgChart1"/>
    <dgm:cxn modelId="{9EB1B010-3866-2148-AF16-4B644E6C4E84}" srcId="{D11688EB-215E-CB47-B3BD-197E14516D85}" destId="{5F84FA66-B8EF-454C-9BC4-06BCD593E929}" srcOrd="1" destOrd="0" parTransId="{010494AE-D08D-6E47-B31F-65C19888468F}" sibTransId="{0BEBDE13-C668-764D-9426-818BECD866C9}"/>
    <dgm:cxn modelId="{24393914-C554-4D9B-BDA4-120715BF6998}" type="presOf" srcId="{1E07CAF6-0836-804A-8EB2-BD85735477C4}" destId="{F5553B98-07CC-A942-9BA6-AEE5BB28C041}" srcOrd="0" destOrd="0" presId="urn:microsoft.com/office/officeart/2005/8/layout/orgChart1"/>
    <dgm:cxn modelId="{1F3A291F-80A2-4F3E-BF4C-44889A6E6248}" type="presOf" srcId="{010494AE-D08D-6E47-B31F-65C19888468F}" destId="{40A7E1CC-3E42-7D4E-A591-D654959C6F0F}" srcOrd="0" destOrd="0" presId="urn:microsoft.com/office/officeart/2005/8/layout/orgChart1"/>
    <dgm:cxn modelId="{6BFC6721-AB63-4A0A-B4E1-30DC970D99D6}" type="presOf" srcId="{4624F54F-4427-644C-A2BE-7DBD82B956DF}" destId="{441901FF-B281-FB4B-BC8A-0FE3C667F53C}" srcOrd="0" destOrd="0" presId="urn:microsoft.com/office/officeart/2005/8/layout/orgChart1"/>
    <dgm:cxn modelId="{3E397231-8E80-8343-B483-2B0F4F409308}" srcId="{69740AB1-B3A0-CB43-9778-83619E5B63DE}" destId="{3075C8BA-A30A-E24E-A10E-C06C1B748431}" srcOrd="0" destOrd="0" parTransId="{4624F54F-4427-644C-A2BE-7DBD82B956DF}" sibTransId="{65042495-F021-7C4F-B570-432EBB67711A}"/>
    <dgm:cxn modelId="{8A799035-BDD3-9646-B17F-B3A581E0AD81}" srcId="{915B7B53-EA8E-344F-9ADF-1D679B4773DF}" destId="{D11688EB-215E-CB47-B3BD-197E14516D85}" srcOrd="0" destOrd="0" parTransId="{1E07CAF6-0836-804A-8EB2-BD85735477C4}" sibTransId="{398D2E67-2C35-EC4C-B932-760202F7D97D}"/>
    <dgm:cxn modelId="{679E533E-DBB1-4CB6-8B7E-728CFD58E018}" type="presOf" srcId="{69740AB1-B3A0-CB43-9778-83619E5B63DE}" destId="{38AA0A38-6A08-B543-9A85-94C7922C6E15}" srcOrd="1" destOrd="0" presId="urn:microsoft.com/office/officeart/2005/8/layout/orgChart1"/>
    <dgm:cxn modelId="{CC4DD746-94DD-4371-A30F-16F9CEA293C1}" type="presOf" srcId="{D11688EB-215E-CB47-B3BD-197E14516D85}" destId="{BC326814-CCB6-404B-9450-29CDD2DFE569}" srcOrd="1" destOrd="0" presId="urn:microsoft.com/office/officeart/2005/8/layout/orgChart1"/>
    <dgm:cxn modelId="{52714E47-21CD-4E60-B63B-24B94AE68184}" type="presOf" srcId="{D9B2E0BC-8F09-8C4C-9D09-E5B79CFD24BD}" destId="{E529A7F1-6EBB-E847-9E72-65C5B965464A}" srcOrd="0" destOrd="0" presId="urn:microsoft.com/office/officeart/2005/8/layout/orgChart1"/>
    <dgm:cxn modelId="{6C6BD64C-5D5C-4061-9498-2AA759883299}" type="presOf" srcId="{017A1E65-B13B-D748-A2E8-A9D2FC5F16DE}" destId="{09756C24-08E9-2446-867F-B8B9CD7F9704}" srcOrd="0" destOrd="0" presId="urn:microsoft.com/office/officeart/2005/8/layout/orgChart1"/>
    <dgm:cxn modelId="{84D59B56-8859-2E4D-8FF6-352A000B6328}" srcId="{D11688EB-215E-CB47-B3BD-197E14516D85}" destId="{E231A94B-352E-CB44-94BB-13364663D864}" srcOrd="0" destOrd="0" parTransId="{D9B2E0BC-8F09-8C4C-9D09-E5B79CFD24BD}" sibTransId="{82C1E4E3-DA2A-5944-82FC-ADE7E184B181}"/>
    <dgm:cxn modelId="{39E1165A-C897-9E41-8064-982B9CCDF857}" srcId="{017A1E65-B13B-D748-A2E8-A9D2FC5F16DE}" destId="{915B7B53-EA8E-344F-9ADF-1D679B4773DF}" srcOrd="0" destOrd="0" parTransId="{2C04C3BD-275D-7344-B657-32B764D68818}" sibTransId="{6E5BF514-8C85-DC40-A5C3-913AC1FBBEC8}"/>
    <dgm:cxn modelId="{FDFC0566-FFBD-3645-B628-A7BA1B84F25F}" srcId="{915B7B53-EA8E-344F-9ADF-1D679B4773DF}" destId="{69740AB1-B3A0-CB43-9778-83619E5B63DE}" srcOrd="1" destOrd="0" parTransId="{B49987A9-B2FD-B345-9D50-3DE05E6B87D2}" sibTransId="{54AEF2D4-BB33-3E4F-9212-D82E1A62F3A5}"/>
    <dgm:cxn modelId="{C1A64372-FF19-4F07-BF2E-D67737C660B9}" type="presOf" srcId="{5F84FA66-B8EF-454C-9BC4-06BCD593E929}" destId="{9A107163-1F44-694B-9670-F6D1E31304EB}" srcOrd="0" destOrd="0" presId="urn:microsoft.com/office/officeart/2005/8/layout/orgChart1"/>
    <dgm:cxn modelId="{AA55D289-75F7-4AA4-978F-0A606127FD35}" type="presOf" srcId="{037B3D32-6922-0240-AA38-FFD9FEE3599B}" destId="{EF292C96-604C-5345-B103-A826DB83E61F}" srcOrd="0" destOrd="0" presId="urn:microsoft.com/office/officeart/2005/8/layout/orgChart1"/>
    <dgm:cxn modelId="{E027D08A-48DA-4210-9A9C-6BDA0D7EF260}" type="presOf" srcId="{69740AB1-B3A0-CB43-9778-83619E5B63DE}" destId="{E3F97F60-B78B-F443-962C-01F4767680BE}" srcOrd="0" destOrd="0" presId="urn:microsoft.com/office/officeart/2005/8/layout/orgChart1"/>
    <dgm:cxn modelId="{B9345897-F6DC-4902-8FA2-0E1A81E5D1DC}" type="presOf" srcId="{E231A94B-352E-CB44-94BB-13364663D864}" destId="{9AE4DE49-3D46-2D43-B832-D5E4CF2F3E85}" srcOrd="0" destOrd="0" presId="urn:microsoft.com/office/officeart/2005/8/layout/orgChart1"/>
    <dgm:cxn modelId="{D0993B98-2EB8-4627-A9D0-0B462AEF0A44}" type="presOf" srcId="{5F84FA66-B8EF-454C-9BC4-06BCD593E929}" destId="{386AF24F-0D7C-6840-96A9-4581694D2D38}" srcOrd="1" destOrd="0" presId="urn:microsoft.com/office/officeart/2005/8/layout/orgChart1"/>
    <dgm:cxn modelId="{29FB4E9A-D27D-460C-9126-7BBF6F372B10}" type="presOf" srcId="{3075C8BA-A30A-E24E-A10E-C06C1B748431}" destId="{A08C9197-9C4F-974D-9450-297C50886185}" srcOrd="1" destOrd="0" presId="urn:microsoft.com/office/officeart/2005/8/layout/orgChart1"/>
    <dgm:cxn modelId="{A5E60EA3-CD09-468E-87AC-E058E50EC392}" type="presOf" srcId="{915B7B53-EA8E-344F-9ADF-1D679B4773DF}" destId="{4523A8D9-B5A2-1E43-B20F-36D8A6AD9E75}" srcOrd="0" destOrd="0" presId="urn:microsoft.com/office/officeart/2005/8/layout/orgChart1"/>
    <dgm:cxn modelId="{014A07C5-6200-364B-A8D3-804A5E1D9568}" srcId="{69740AB1-B3A0-CB43-9778-83619E5B63DE}" destId="{037B3D32-6922-0240-AA38-FFD9FEE3599B}" srcOrd="1" destOrd="0" parTransId="{7FA17C7B-775D-9049-B10B-EA91DFE0BC68}" sibTransId="{242D6164-230C-9441-8B08-3E9B7B8E3DEC}"/>
    <dgm:cxn modelId="{D21367C7-BC82-4FC6-B155-49B1E09C44EF}" type="presOf" srcId="{7FA17C7B-775D-9049-B10B-EA91DFE0BC68}" destId="{A3E7B847-8BB3-3348-AB91-33CF329AFB17}" srcOrd="0" destOrd="0" presId="urn:microsoft.com/office/officeart/2005/8/layout/orgChart1"/>
    <dgm:cxn modelId="{2FF692DF-B1F6-42D5-B621-D7BC34E73A69}" type="presOf" srcId="{D11688EB-215E-CB47-B3BD-197E14516D85}" destId="{935D9B75-0CDB-944D-B7F6-A119B5380799}" srcOrd="0" destOrd="0" presId="urn:microsoft.com/office/officeart/2005/8/layout/orgChart1"/>
    <dgm:cxn modelId="{3C3AFAE2-18EE-4760-82B3-1352CB831314}" type="presOf" srcId="{B49987A9-B2FD-B345-9D50-3DE05E6B87D2}" destId="{16DC36CA-05FB-AA45-A993-9A3F58F47479}" srcOrd="0" destOrd="0" presId="urn:microsoft.com/office/officeart/2005/8/layout/orgChart1"/>
    <dgm:cxn modelId="{C98901F0-0948-4FFA-A5EB-C2E20F70DF24}" type="presOf" srcId="{E231A94B-352E-CB44-94BB-13364663D864}" destId="{A79AF002-DA2A-4D4E-9F2B-A62B0CD78A3F}" srcOrd="1" destOrd="0" presId="urn:microsoft.com/office/officeart/2005/8/layout/orgChart1"/>
    <dgm:cxn modelId="{C7E3A7F8-3081-42E6-A551-7CD059187B9C}" type="presOf" srcId="{3075C8BA-A30A-E24E-A10E-C06C1B748431}" destId="{49EF620A-ACC9-A945-BE96-FE84DE964F3F}" srcOrd="0" destOrd="0" presId="urn:microsoft.com/office/officeart/2005/8/layout/orgChart1"/>
    <dgm:cxn modelId="{9B97EBED-1CC2-4A91-92F6-5F32CE4357E8}" type="presParOf" srcId="{09756C24-08E9-2446-867F-B8B9CD7F9704}" destId="{A63979EE-B78F-0A4C-B2C3-393954A10F94}" srcOrd="0" destOrd="0" presId="urn:microsoft.com/office/officeart/2005/8/layout/orgChart1"/>
    <dgm:cxn modelId="{FCF2E2CF-9A5F-4038-8226-F02C0F6C5A6F}" type="presParOf" srcId="{A63979EE-B78F-0A4C-B2C3-393954A10F94}" destId="{7938F3A3-928F-A34F-898C-C0D8F63A1D51}" srcOrd="0" destOrd="0" presId="urn:microsoft.com/office/officeart/2005/8/layout/orgChart1"/>
    <dgm:cxn modelId="{162432D0-F48F-487D-BDE4-E859FB93A64B}" type="presParOf" srcId="{7938F3A3-928F-A34F-898C-C0D8F63A1D51}" destId="{4523A8D9-B5A2-1E43-B20F-36D8A6AD9E75}" srcOrd="0" destOrd="0" presId="urn:microsoft.com/office/officeart/2005/8/layout/orgChart1"/>
    <dgm:cxn modelId="{F0AAAC92-91BD-4199-A0D0-90CD7ACD32E5}" type="presParOf" srcId="{7938F3A3-928F-A34F-898C-C0D8F63A1D51}" destId="{43CDFB04-E461-3C42-A3D5-8C9A75EA44DD}" srcOrd="1" destOrd="0" presId="urn:microsoft.com/office/officeart/2005/8/layout/orgChart1"/>
    <dgm:cxn modelId="{98D11B27-533D-42C0-AAD7-358BFC08A2E8}" type="presParOf" srcId="{A63979EE-B78F-0A4C-B2C3-393954A10F94}" destId="{C7DDDE6B-0199-1641-8F20-4042B4BDB311}" srcOrd="1" destOrd="0" presId="urn:microsoft.com/office/officeart/2005/8/layout/orgChart1"/>
    <dgm:cxn modelId="{E0531B2E-26CE-40D0-AB61-CFAB723BDA92}" type="presParOf" srcId="{C7DDDE6B-0199-1641-8F20-4042B4BDB311}" destId="{F5553B98-07CC-A942-9BA6-AEE5BB28C041}" srcOrd="0" destOrd="0" presId="urn:microsoft.com/office/officeart/2005/8/layout/orgChart1"/>
    <dgm:cxn modelId="{5C96DDF2-7502-45A8-B2BE-7D483C09A647}" type="presParOf" srcId="{C7DDDE6B-0199-1641-8F20-4042B4BDB311}" destId="{E8D1D537-908E-7B46-BD41-96902995BDAB}" srcOrd="1" destOrd="0" presId="urn:microsoft.com/office/officeart/2005/8/layout/orgChart1"/>
    <dgm:cxn modelId="{361ED563-6AEA-4D59-8907-526860235137}" type="presParOf" srcId="{E8D1D537-908E-7B46-BD41-96902995BDAB}" destId="{83F155C0-7E5E-A149-807C-AD34B7B1BAA5}" srcOrd="0" destOrd="0" presId="urn:microsoft.com/office/officeart/2005/8/layout/orgChart1"/>
    <dgm:cxn modelId="{4B7377BA-D03A-40E9-96A9-F230E17F242C}" type="presParOf" srcId="{83F155C0-7E5E-A149-807C-AD34B7B1BAA5}" destId="{935D9B75-0CDB-944D-B7F6-A119B5380799}" srcOrd="0" destOrd="0" presId="urn:microsoft.com/office/officeart/2005/8/layout/orgChart1"/>
    <dgm:cxn modelId="{A9BD2E9D-4BB2-470A-A708-34B6289A6F6E}" type="presParOf" srcId="{83F155C0-7E5E-A149-807C-AD34B7B1BAA5}" destId="{BC326814-CCB6-404B-9450-29CDD2DFE569}" srcOrd="1" destOrd="0" presId="urn:microsoft.com/office/officeart/2005/8/layout/orgChart1"/>
    <dgm:cxn modelId="{3EEE7BFD-B32D-4F56-9D15-1E76A50A7B9C}" type="presParOf" srcId="{E8D1D537-908E-7B46-BD41-96902995BDAB}" destId="{3D156826-C6D2-204A-B502-7449F2C99C58}" srcOrd="1" destOrd="0" presId="urn:microsoft.com/office/officeart/2005/8/layout/orgChart1"/>
    <dgm:cxn modelId="{46966A99-7FC5-4543-A12B-7CFCB62D40D8}" type="presParOf" srcId="{3D156826-C6D2-204A-B502-7449F2C99C58}" destId="{E529A7F1-6EBB-E847-9E72-65C5B965464A}" srcOrd="0" destOrd="0" presId="urn:microsoft.com/office/officeart/2005/8/layout/orgChart1"/>
    <dgm:cxn modelId="{F112F464-72D5-43AA-8236-8224A2C039B4}" type="presParOf" srcId="{3D156826-C6D2-204A-B502-7449F2C99C58}" destId="{5F7B0027-3567-7B4F-81E7-C2F395563F00}" srcOrd="1" destOrd="0" presId="urn:microsoft.com/office/officeart/2005/8/layout/orgChart1"/>
    <dgm:cxn modelId="{7A5DD498-CE52-4663-B0CB-4A6D5E79C7F0}" type="presParOf" srcId="{5F7B0027-3567-7B4F-81E7-C2F395563F00}" destId="{5FB1F8A5-0C49-AF4A-B2F3-F73AEDD79615}" srcOrd="0" destOrd="0" presId="urn:microsoft.com/office/officeart/2005/8/layout/orgChart1"/>
    <dgm:cxn modelId="{F440BAE4-D049-4F62-BBED-970A0CF0CB1C}" type="presParOf" srcId="{5FB1F8A5-0C49-AF4A-B2F3-F73AEDD79615}" destId="{9AE4DE49-3D46-2D43-B832-D5E4CF2F3E85}" srcOrd="0" destOrd="0" presId="urn:microsoft.com/office/officeart/2005/8/layout/orgChart1"/>
    <dgm:cxn modelId="{7ADDA579-83CB-4026-A0D2-602583D12412}" type="presParOf" srcId="{5FB1F8A5-0C49-AF4A-B2F3-F73AEDD79615}" destId="{A79AF002-DA2A-4D4E-9F2B-A62B0CD78A3F}" srcOrd="1" destOrd="0" presId="urn:microsoft.com/office/officeart/2005/8/layout/orgChart1"/>
    <dgm:cxn modelId="{1D4B170A-E43A-4558-A01C-559E2F43FCB4}" type="presParOf" srcId="{5F7B0027-3567-7B4F-81E7-C2F395563F00}" destId="{EC202ECB-B9BA-8244-8F32-59BFF70CAA05}" srcOrd="1" destOrd="0" presId="urn:microsoft.com/office/officeart/2005/8/layout/orgChart1"/>
    <dgm:cxn modelId="{BD4B342E-C608-41BA-AE90-667F7D4F3B0B}" type="presParOf" srcId="{5F7B0027-3567-7B4F-81E7-C2F395563F00}" destId="{414DB9C3-BA8D-3A49-82E9-5BCD27E4F3B6}" srcOrd="2" destOrd="0" presId="urn:microsoft.com/office/officeart/2005/8/layout/orgChart1"/>
    <dgm:cxn modelId="{06B981EC-60ED-47DE-A76A-44E9E80F6699}" type="presParOf" srcId="{3D156826-C6D2-204A-B502-7449F2C99C58}" destId="{40A7E1CC-3E42-7D4E-A591-D654959C6F0F}" srcOrd="2" destOrd="0" presId="urn:microsoft.com/office/officeart/2005/8/layout/orgChart1"/>
    <dgm:cxn modelId="{BA778987-5EE4-4AAB-ABC2-5FCDAE2E84CC}" type="presParOf" srcId="{3D156826-C6D2-204A-B502-7449F2C99C58}" destId="{34A6A210-6101-4544-91AD-920F617EF4A3}" srcOrd="3" destOrd="0" presId="urn:microsoft.com/office/officeart/2005/8/layout/orgChart1"/>
    <dgm:cxn modelId="{73E24D2C-4614-4D0F-A4A5-DFE88B2B4970}" type="presParOf" srcId="{34A6A210-6101-4544-91AD-920F617EF4A3}" destId="{4885D350-DAF4-9E48-976A-4C990567BB8C}" srcOrd="0" destOrd="0" presId="urn:microsoft.com/office/officeart/2005/8/layout/orgChart1"/>
    <dgm:cxn modelId="{C811ED19-CBBF-4C05-AD4E-3C4FEBFA0D55}" type="presParOf" srcId="{4885D350-DAF4-9E48-976A-4C990567BB8C}" destId="{9A107163-1F44-694B-9670-F6D1E31304EB}" srcOrd="0" destOrd="0" presId="urn:microsoft.com/office/officeart/2005/8/layout/orgChart1"/>
    <dgm:cxn modelId="{2E1D828E-1BFE-4408-8A6D-6D96677A63D8}" type="presParOf" srcId="{4885D350-DAF4-9E48-976A-4C990567BB8C}" destId="{386AF24F-0D7C-6840-96A9-4581694D2D38}" srcOrd="1" destOrd="0" presId="urn:microsoft.com/office/officeart/2005/8/layout/orgChart1"/>
    <dgm:cxn modelId="{4CDF0738-1E4E-4BA6-8F4D-1171D4F4B3C6}" type="presParOf" srcId="{34A6A210-6101-4544-91AD-920F617EF4A3}" destId="{377C58D8-F90C-BF49-8B0F-8244BD03E949}" srcOrd="1" destOrd="0" presId="urn:microsoft.com/office/officeart/2005/8/layout/orgChart1"/>
    <dgm:cxn modelId="{18382D4A-227D-40C2-B2D4-2004DB457991}" type="presParOf" srcId="{34A6A210-6101-4544-91AD-920F617EF4A3}" destId="{5A63C4CC-B81C-794E-B353-C55AAE1584D0}" srcOrd="2" destOrd="0" presId="urn:microsoft.com/office/officeart/2005/8/layout/orgChart1"/>
    <dgm:cxn modelId="{4C67F0CB-C034-4B64-8AC1-97E33800993C}" type="presParOf" srcId="{E8D1D537-908E-7B46-BD41-96902995BDAB}" destId="{0A0C67CB-B489-A14F-92C2-8309A25122C6}" srcOrd="2" destOrd="0" presId="urn:microsoft.com/office/officeart/2005/8/layout/orgChart1"/>
    <dgm:cxn modelId="{62C3DAA1-2B4E-4029-8209-06D4EA1824B9}" type="presParOf" srcId="{C7DDDE6B-0199-1641-8F20-4042B4BDB311}" destId="{16DC36CA-05FB-AA45-A993-9A3F58F47479}" srcOrd="2" destOrd="0" presId="urn:microsoft.com/office/officeart/2005/8/layout/orgChart1"/>
    <dgm:cxn modelId="{EE526235-6CE6-4920-8AF1-6906B25D3E2A}" type="presParOf" srcId="{C7DDDE6B-0199-1641-8F20-4042B4BDB311}" destId="{6FB879C5-75CE-7842-9C4C-70575F6021EA}" srcOrd="3" destOrd="0" presId="urn:microsoft.com/office/officeart/2005/8/layout/orgChart1"/>
    <dgm:cxn modelId="{B9DA1920-8C2B-444E-8639-21763162416C}" type="presParOf" srcId="{6FB879C5-75CE-7842-9C4C-70575F6021EA}" destId="{5704B6E2-2A8E-994B-8846-753E229F4CCD}" srcOrd="0" destOrd="0" presId="urn:microsoft.com/office/officeart/2005/8/layout/orgChart1"/>
    <dgm:cxn modelId="{B2B8AE92-DEFE-4C72-A1DC-8FDC3DA7A051}" type="presParOf" srcId="{5704B6E2-2A8E-994B-8846-753E229F4CCD}" destId="{E3F97F60-B78B-F443-962C-01F4767680BE}" srcOrd="0" destOrd="0" presId="urn:microsoft.com/office/officeart/2005/8/layout/orgChart1"/>
    <dgm:cxn modelId="{8CE37B17-2D5B-4CF7-865C-66C6F0A1C38C}" type="presParOf" srcId="{5704B6E2-2A8E-994B-8846-753E229F4CCD}" destId="{38AA0A38-6A08-B543-9A85-94C7922C6E15}" srcOrd="1" destOrd="0" presId="urn:microsoft.com/office/officeart/2005/8/layout/orgChart1"/>
    <dgm:cxn modelId="{08546CAA-0EAE-4F86-A6D5-C4C5F5265146}" type="presParOf" srcId="{6FB879C5-75CE-7842-9C4C-70575F6021EA}" destId="{1CC6099C-C560-5C44-8EA7-C049864FDAB2}" srcOrd="1" destOrd="0" presId="urn:microsoft.com/office/officeart/2005/8/layout/orgChart1"/>
    <dgm:cxn modelId="{BF1C22B4-2F4C-4B0E-ACA6-53D161B356B9}" type="presParOf" srcId="{1CC6099C-C560-5C44-8EA7-C049864FDAB2}" destId="{441901FF-B281-FB4B-BC8A-0FE3C667F53C}" srcOrd="0" destOrd="0" presId="urn:microsoft.com/office/officeart/2005/8/layout/orgChart1"/>
    <dgm:cxn modelId="{A13D1F9E-9539-4029-B3AB-83B5C3F898C5}" type="presParOf" srcId="{1CC6099C-C560-5C44-8EA7-C049864FDAB2}" destId="{0A07DB7B-492F-754A-9997-0936F65EBBF8}" srcOrd="1" destOrd="0" presId="urn:microsoft.com/office/officeart/2005/8/layout/orgChart1"/>
    <dgm:cxn modelId="{8954AD7C-67A9-4BF4-87E9-2BCC299D8D22}" type="presParOf" srcId="{0A07DB7B-492F-754A-9997-0936F65EBBF8}" destId="{ADC4A21B-6C7C-B64A-9047-DBCC45F3DFA2}" srcOrd="0" destOrd="0" presId="urn:microsoft.com/office/officeart/2005/8/layout/orgChart1"/>
    <dgm:cxn modelId="{E49263DE-E6DA-46B5-8B33-1E111C3A0DCE}" type="presParOf" srcId="{ADC4A21B-6C7C-B64A-9047-DBCC45F3DFA2}" destId="{49EF620A-ACC9-A945-BE96-FE84DE964F3F}" srcOrd="0" destOrd="0" presId="urn:microsoft.com/office/officeart/2005/8/layout/orgChart1"/>
    <dgm:cxn modelId="{342A7DA9-2AC4-4F8F-8AF7-64361DACE428}" type="presParOf" srcId="{ADC4A21B-6C7C-B64A-9047-DBCC45F3DFA2}" destId="{A08C9197-9C4F-974D-9450-297C50886185}" srcOrd="1" destOrd="0" presId="urn:microsoft.com/office/officeart/2005/8/layout/orgChart1"/>
    <dgm:cxn modelId="{8D67053D-AE1B-4AE7-AA35-899ED2B40E9B}" type="presParOf" srcId="{0A07DB7B-492F-754A-9997-0936F65EBBF8}" destId="{D23577CA-4046-794C-8C7C-E0B3BCC35FCA}" srcOrd="1" destOrd="0" presId="urn:microsoft.com/office/officeart/2005/8/layout/orgChart1"/>
    <dgm:cxn modelId="{FF2E47BC-393C-4C84-A4B5-6A1B11916FA1}" type="presParOf" srcId="{0A07DB7B-492F-754A-9997-0936F65EBBF8}" destId="{F65ED696-A334-A045-85FC-F103DE82E7AE}" srcOrd="2" destOrd="0" presId="urn:microsoft.com/office/officeart/2005/8/layout/orgChart1"/>
    <dgm:cxn modelId="{8EAF3849-A756-40D6-A5AC-5FAB9A89562C}" type="presParOf" srcId="{1CC6099C-C560-5C44-8EA7-C049864FDAB2}" destId="{A3E7B847-8BB3-3348-AB91-33CF329AFB17}" srcOrd="2" destOrd="0" presId="urn:microsoft.com/office/officeart/2005/8/layout/orgChart1"/>
    <dgm:cxn modelId="{F6931153-E32F-49DD-8A27-BD25EB998363}" type="presParOf" srcId="{1CC6099C-C560-5C44-8EA7-C049864FDAB2}" destId="{B20748FD-E2E5-6644-A272-83BE245BCDD5}" srcOrd="3" destOrd="0" presId="urn:microsoft.com/office/officeart/2005/8/layout/orgChart1"/>
    <dgm:cxn modelId="{67E835D6-41C8-41D2-A6CD-2125D9C3FE64}" type="presParOf" srcId="{B20748FD-E2E5-6644-A272-83BE245BCDD5}" destId="{2F3B6E63-AEF8-F64D-AF26-A7FC55936863}" srcOrd="0" destOrd="0" presId="urn:microsoft.com/office/officeart/2005/8/layout/orgChart1"/>
    <dgm:cxn modelId="{F74A4356-1960-4C9E-872D-0E54013BECE9}" type="presParOf" srcId="{2F3B6E63-AEF8-F64D-AF26-A7FC55936863}" destId="{EF292C96-604C-5345-B103-A826DB83E61F}" srcOrd="0" destOrd="0" presId="urn:microsoft.com/office/officeart/2005/8/layout/orgChart1"/>
    <dgm:cxn modelId="{EE68A5BB-A869-4F90-9BFF-C5E8121C6A1C}" type="presParOf" srcId="{2F3B6E63-AEF8-F64D-AF26-A7FC55936863}" destId="{A4C90485-019A-7445-851D-41787E87AD36}" srcOrd="1" destOrd="0" presId="urn:microsoft.com/office/officeart/2005/8/layout/orgChart1"/>
    <dgm:cxn modelId="{BF8F81C0-4FD0-43B0-8920-295A95DA17E0}" type="presParOf" srcId="{B20748FD-E2E5-6644-A272-83BE245BCDD5}" destId="{017828B9-53CB-A34B-B4A5-1ACE99C9078F}" srcOrd="1" destOrd="0" presId="urn:microsoft.com/office/officeart/2005/8/layout/orgChart1"/>
    <dgm:cxn modelId="{B0E91731-EDCF-4A3F-8908-B69034842364}" type="presParOf" srcId="{B20748FD-E2E5-6644-A272-83BE245BCDD5}" destId="{28A860C1-EC4F-C441-8667-322BB679B26C}" srcOrd="2" destOrd="0" presId="urn:microsoft.com/office/officeart/2005/8/layout/orgChart1"/>
    <dgm:cxn modelId="{37BACE87-A5CD-47DC-BFF3-7DEF793FB2D1}" type="presParOf" srcId="{6FB879C5-75CE-7842-9C4C-70575F6021EA}" destId="{C7F44C40-5A7B-E842-B3BD-8420B4563A2E}" srcOrd="2" destOrd="0" presId="urn:microsoft.com/office/officeart/2005/8/layout/orgChart1"/>
    <dgm:cxn modelId="{659BF383-296D-42EB-BCE4-63BE7275C536}" type="presParOf" srcId="{A63979EE-B78F-0A4C-B2C3-393954A10F94}" destId="{D2B12B21-B066-9342-ACE3-F5D047E2563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7A1E65-B13B-D748-A2E8-A9D2FC5F16DE}" type="doc">
      <dgm:prSet loTypeId="urn:microsoft.com/office/officeart/2005/8/layout/orgChart1" loCatId="" qsTypeId="urn:microsoft.com/office/officeart/2005/8/quickstyle/simple1" qsCatId="simple" csTypeId="urn:microsoft.com/office/officeart/2005/8/colors/colorful1" csCatId="colorful" phldr="1"/>
      <dgm:spPr/>
      <dgm:t>
        <a:bodyPr/>
        <a:lstStyle/>
        <a:p>
          <a:endParaRPr lang="en-US"/>
        </a:p>
      </dgm:t>
    </dgm:pt>
    <dgm:pt modelId="{915B7B53-EA8E-344F-9ADF-1D679B4773DF}">
      <dgm:prSet phldrT="[Text]"/>
      <dgm:spPr/>
      <dgm:t>
        <a:bodyPr/>
        <a:lstStyle/>
        <a:p>
          <a:r>
            <a:rPr lang="en-US"/>
            <a:t>Model</a:t>
          </a:r>
        </a:p>
      </dgm:t>
    </dgm:pt>
    <dgm:pt modelId="{2C04C3BD-275D-7344-B657-32B764D68818}" type="parTrans" cxnId="{39E1165A-C897-9E41-8064-982B9CCDF857}">
      <dgm:prSet/>
      <dgm:spPr/>
      <dgm:t>
        <a:bodyPr/>
        <a:lstStyle/>
        <a:p>
          <a:endParaRPr lang="en-US"/>
        </a:p>
      </dgm:t>
    </dgm:pt>
    <dgm:pt modelId="{6E5BF514-8C85-DC40-A5C3-913AC1FBBEC8}" type="sibTrans" cxnId="{39E1165A-C897-9E41-8064-982B9CCDF857}">
      <dgm:prSet/>
      <dgm:spPr/>
      <dgm:t>
        <a:bodyPr/>
        <a:lstStyle/>
        <a:p>
          <a:endParaRPr lang="en-US"/>
        </a:p>
      </dgm:t>
    </dgm:pt>
    <dgm:pt modelId="{D11688EB-215E-CB47-B3BD-197E14516D85}">
      <dgm:prSet/>
      <dgm:spPr/>
      <dgm:t>
        <a:bodyPr/>
        <a:lstStyle/>
        <a:p>
          <a:r>
            <a:rPr lang="en-US" dirty="0"/>
            <a:t> Modeling without Stemming.</a:t>
          </a:r>
        </a:p>
      </dgm:t>
    </dgm:pt>
    <dgm:pt modelId="{1E07CAF6-0836-804A-8EB2-BD85735477C4}" type="parTrans" cxnId="{8A799035-BDD3-9646-B17F-B3A581E0AD81}">
      <dgm:prSet/>
      <dgm:spPr/>
      <dgm:t>
        <a:bodyPr/>
        <a:lstStyle/>
        <a:p>
          <a:endParaRPr lang="en-US"/>
        </a:p>
      </dgm:t>
    </dgm:pt>
    <dgm:pt modelId="{398D2E67-2C35-EC4C-B932-760202F7D97D}" type="sibTrans" cxnId="{8A799035-BDD3-9646-B17F-B3A581E0AD81}">
      <dgm:prSet/>
      <dgm:spPr/>
      <dgm:t>
        <a:bodyPr/>
        <a:lstStyle/>
        <a:p>
          <a:endParaRPr lang="en-US"/>
        </a:p>
      </dgm:t>
    </dgm:pt>
    <dgm:pt modelId="{69740AB1-B3A0-CB43-9778-83619E5B63DE}">
      <dgm:prSet/>
      <dgm:spPr/>
      <dgm:t>
        <a:bodyPr/>
        <a:lstStyle/>
        <a:p>
          <a:r>
            <a:rPr lang="en-US" dirty="0"/>
            <a:t> Modeling with Stemming.</a:t>
          </a:r>
        </a:p>
      </dgm:t>
    </dgm:pt>
    <dgm:pt modelId="{B49987A9-B2FD-B345-9D50-3DE05E6B87D2}" type="parTrans" cxnId="{FDFC0566-FFBD-3645-B628-A7BA1B84F25F}">
      <dgm:prSet/>
      <dgm:spPr/>
      <dgm:t>
        <a:bodyPr/>
        <a:lstStyle/>
        <a:p>
          <a:endParaRPr lang="en-US"/>
        </a:p>
      </dgm:t>
    </dgm:pt>
    <dgm:pt modelId="{54AEF2D4-BB33-3E4F-9212-D82E1A62F3A5}" type="sibTrans" cxnId="{FDFC0566-FFBD-3645-B628-A7BA1B84F25F}">
      <dgm:prSet/>
      <dgm:spPr/>
      <dgm:t>
        <a:bodyPr/>
        <a:lstStyle/>
        <a:p>
          <a:endParaRPr lang="en-US"/>
        </a:p>
      </dgm:t>
    </dgm:pt>
    <dgm:pt modelId="{E231A94B-352E-CB44-94BB-13364663D864}">
      <dgm:prSet/>
      <dgm:spPr/>
      <dgm:t>
        <a:bodyPr/>
        <a:lstStyle/>
        <a:p>
          <a:r>
            <a:rPr lang="en-US"/>
            <a:t>With Tf-Idf</a:t>
          </a:r>
        </a:p>
      </dgm:t>
    </dgm:pt>
    <dgm:pt modelId="{82C1E4E3-DA2A-5944-82FC-ADE7E184B181}" type="sibTrans" cxnId="{84D59B56-8859-2E4D-8FF6-352A000B6328}">
      <dgm:prSet/>
      <dgm:spPr/>
      <dgm:t>
        <a:bodyPr/>
        <a:lstStyle/>
        <a:p>
          <a:endParaRPr lang="en-US"/>
        </a:p>
      </dgm:t>
    </dgm:pt>
    <dgm:pt modelId="{D9B2E0BC-8F09-8C4C-9D09-E5B79CFD24BD}" type="parTrans" cxnId="{84D59B56-8859-2E4D-8FF6-352A000B6328}">
      <dgm:prSet/>
      <dgm:spPr/>
      <dgm:t>
        <a:bodyPr/>
        <a:lstStyle/>
        <a:p>
          <a:endParaRPr lang="en-US"/>
        </a:p>
      </dgm:t>
    </dgm:pt>
    <dgm:pt modelId="{5F84FA66-B8EF-454C-9BC4-06BCD593E929}">
      <dgm:prSet/>
      <dgm:spPr/>
      <dgm:t>
        <a:bodyPr/>
        <a:lstStyle/>
        <a:p>
          <a:r>
            <a:rPr lang="en-US"/>
            <a:t>With CountVect</a:t>
          </a:r>
        </a:p>
      </dgm:t>
    </dgm:pt>
    <dgm:pt modelId="{0BEBDE13-C668-764D-9426-818BECD866C9}" type="sibTrans" cxnId="{9EB1B010-3866-2148-AF16-4B644E6C4E84}">
      <dgm:prSet/>
      <dgm:spPr/>
      <dgm:t>
        <a:bodyPr/>
        <a:lstStyle/>
        <a:p>
          <a:endParaRPr lang="en-US"/>
        </a:p>
      </dgm:t>
    </dgm:pt>
    <dgm:pt modelId="{010494AE-D08D-6E47-B31F-65C19888468F}" type="parTrans" cxnId="{9EB1B010-3866-2148-AF16-4B644E6C4E84}">
      <dgm:prSet/>
      <dgm:spPr/>
      <dgm:t>
        <a:bodyPr/>
        <a:lstStyle/>
        <a:p>
          <a:endParaRPr lang="en-US"/>
        </a:p>
      </dgm:t>
    </dgm:pt>
    <dgm:pt modelId="{3075C8BA-A30A-E24E-A10E-C06C1B748431}">
      <dgm:prSet/>
      <dgm:spPr/>
      <dgm:t>
        <a:bodyPr/>
        <a:lstStyle/>
        <a:p>
          <a:r>
            <a:rPr lang="en-US"/>
            <a:t>With Tf-Idf</a:t>
          </a:r>
        </a:p>
      </dgm:t>
    </dgm:pt>
    <dgm:pt modelId="{65042495-F021-7C4F-B570-432EBB67711A}" type="sibTrans" cxnId="{3E397231-8E80-8343-B483-2B0F4F409308}">
      <dgm:prSet/>
      <dgm:spPr/>
      <dgm:t>
        <a:bodyPr/>
        <a:lstStyle/>
        <a:p>
          <a:endParaRPr lang="en-US"/>
        </a:p>
      </dgm:t>
    </dgm:pt>
    <dgm:pt modelId="{4624F54F-4427-644C-A2BE-7DBD82B956DF}" type="parTrans" cxnId="{3E397231-8E80-8343-B483-2B0F4F409308}">
      <dgm:prSet/>
      <dgm:spPr/>
      <dgm:t>
        <a:bodyPr/>
        <a:lstStyle/>
        <a:p>
          <a:endParaRPr lang="en-US"/>
        </a:p>
      </dgm:t>
    </dgm:pt>
    <dgm:pt modelId="{037B3D32-6922-0240-AA38-FFD9FEE3599B}">
      <dgm:prSet/>
      <dgm:spPr/>
      <dgm:t>
        <a:bodyPr/>
        <a:lstStyle/>
        <a:p>
          <a:r>
            <a:rPr lang="en-US"/>
            <a:t>With CountVect</a:t>
          </a:r>
        </a:p>
      </dgm:t>
    </dgm:pt>
    <dgm:pt modelId="{242D6164-230C-9441-8B08-3E9B7B8E3DEC}" type="sibTrans" cxnId="{014A07C5-6200-364B-A8D3-804A5E1D9568}">
      <dgm:prSet/>
      <dgm:spPr/>
      <dgm:t>
        <a:bodyPr/>
        <a:lstStyle/>
        <a:p>
          <a:endParaRPr lang="en-US"/>
        </a:p>
      </dgm:t>
    </dgm:pt>
    <dgm:pt modelId="{7FA17C7B-775D-9049-B10B-EA91DFE0BC68}" type="parTrans" cxnId="{014A07C5-6200-364B-A8D3-804A5E1D9568}">
      <dgm:prSet/>
      <dgm:spPr/>
      <dgm:t>
        <a:bodyPr/>
        <a:lstStyle/>
        <a:p>
          <a:endParaRPr lang="en-US"/>
        </a:p>
      </dgm:t>
    </dgm:pt>
    <dgm:pt modelId="{09756C24-08E9-2446-867F-B8B9CD7F9704}" type="pres">
      <dgm:prSet presAssocID="{017A1E65-B13B-D748-A2E8-A9D2FC5F16DE}" presName="hierChild1" presStyleCnt="0">
        <dgm:presLayoutVars>
          <dgm:orgChart val="1"/>
          <dgm:chPref val="1"/>
          <dgm:dir/>
          <dgm:animOne val="branch"/>
          <dgm:animLvl val="lvl"/>
          <dgm:resizeHandles/>
        </dgm:presLayoutVars>
      </dgm:prSet>
      <dgm:spPr/>
    </dgm:pt>
    <dgm:pt modelId="{A63979EE-B78F-0A4C-B2C3-393954A10F94}" type="pres">
      <dgm:prSet presAssocID="{915B7B53-EA8E-344F-9ADF-1D679B4773DF}" presName="hierRoot1" presStyleCnt="0">
        <dgm:presLayoutVars>
          <dgm:hierBranch val="init"/>
        </dgm:presLayoutVars>
      </dgm:prSet>
      <dgm:spPr/>
    </dgm:pt>
    <dgm:pt modelId="{7938F3A3-928F-A34F-898C-C0D8F63A1D51}" type="pres">
      <dgm:prSet presAssocID="{915B7B53-EA8E-344F-9ADF-1D679B4773DF}" presName="rootComposite1" presStyleCnt="0"/>
      <dgm:spPr/>
    </dgm:pt>
    <dgm:pt modelId="{4523A8D9-B5A2-1E43-B20F-36D8A6AD9E75}" type="pres">
      <dgm:prSet presAssocID="{915B7B53-EA8E-344F-9ADF-1D679B4773DF}" presName="rootText1" presStyleLbl="node0" presStyleIdx="0" presStyleCnt="1" custLinFactX="31460" custLinFactNeighborX="100000" custLinFactNeighborY="-303">
        <dgm:presLayoutVars>
          <dgm:chPref val="3"/>
        </dgm:presLayoutVars>
      </dgm:prSet>
      <dgm:spPr/>
    </dgm:pt>
    <dgm:pt modelId="{43CDFB04-E461-3C42-A3D5-8C9A75EA44DD}" type="pres">
      <dgm:prSet presAssocID="{915B7B53-EA8E-344F-9ADF-1D679B4773DF}" presName="rootConnector1" presStyleLbl="node1" presStyleIdx="0" presStyleCnt="0"/>
      <dgm:spPr/>
    </dgm:pt>
    <dgm:pt modelId="{C7DDDE6B-0199-1641-8F20-4042B4BDB311}" type="pres">
      <dgm:prSet presAssocID="{915B7B53-EA8E-344F-9ADF-1D679B4773DF}" presName="hierChild2" presStyleCnt="0"/>
      <dgm:spPr/>
    </dgm:pt>
    <dgm:pt modelId="{F5553B98-07CC-A942-9BA6-AEE5BB28C041}" type="pres">
      <dgm:prSet presAssocID="{1E07CAF6-0836-804A-8EB2-BD85735477C4}" presName="Name37" presStyleLbl="parChTrans1D2" presStyleIdx="0" presStyleCnt="2"/>
      <dgm:spPr/>
    </dgm:pt>
    <dgm:pt modelId="{E8D1D537-908E-7B46-BD41-96902995BDAB}" type="pres">
      <dgm:prSet presAssocID="{D11688EB-215E-CB47-B3BD-197E14516D85}" presName="hierRoot2" presStyleCnt="0">
        <dgm:presLayoutVars>
          <dgm:hierBranch val="init"/>
        </dgm:presLayoutVars>
      </dgm:prSet>
      <dgm:spPr/>
    </dgm:pt>
    <dgm:pt modelId="{83F155C0-7E5E-A149-807C-AD34B7B1BAA5}" type="pres">
      <dgm:prSet presAssocID="{D11688EB-215E-CB47-B3BD-197E14516D85}" presName="rootComposite" presStyleCnt="0"/>
      <dgm:spPr/>
    </dgm:pt>
    <dgm:pt modelId="{935D9B75-0CDB-944D-B7F6-A119B5380799}" type="pres">
      <dgm:prSet presAssocID="{D11688EB-215E-CB47-B3BD-197E14516D85}" presName="rootText" presStyleLbl="node2" presStyleIdx="0" presStyleCnt="2" custLinFactX="7028" custLinFactNeighborX="100000" custLinFactNeighborY="-2553">
        <dgm:presLayoutVars>
          <dgm:chPref val="3"/>
        </dgm:presLayoutVars>
      </dgm:prSet>
      <dgm:spPr/>
    </dgm:pt>
    <dgm:pt modelId="{BC326814-CCB6-404B-9450-29CDD2DFE569}" type="pres">
      <dgm:prSet presAssocID="{D11688EB-215E-CB47-B3BD-197E14516D85}" presName="rootConnector" presStyleLbl="node2" presStyleIdx="0" presStyleCnt="2"/>
      <dgm:spPr/>
    </dgm:pt>
    <dgm:pt modelId="{3D156826-C6D2-204A-B502-7449F2C99C58}" type="pres">
      <dgm:prSet presAssocID="{D11688EB-215E-CB47-B3BD-197E14516D85}" presName="hierChild4" presStyleCnt="0"/>
      <dgm:spPr/>
    </dgm:pt>
    <dgm:pt modelId="{E529A7F1-6EBB-E847-9E72-65C5B965464A}" type="pres">
      <dgm:prSet presAssocID="{D9B2E0BC-8F09-8C4C-9D09-E5B79CFD24BD}" presName="Name37" presStyleLbl="parChTrans1D3" presStyleIdx="0" presStyleCnt="4"/>
      <dgm:spPr/>
    </dgm:pt>
    <dgm:pt modelId="{5F7B0027-3567-7B4F-81E7-C2F395563F00}" type="pres">
      <dgm:prSet presAssocID="{E231A94B-352E-CB44-94BB-13364663D864}" presName="hierRoot2" presStyleCnt="0">
        <dgm:presLayoutVars>
          <dgm:hierBranch val="init"/>
        </dgm:presLayoutVars>
      </dgm:prSet>
      <dgm:spPr/>
    </dgm:pt>
    <dgm:pt modelId="{5FB1F8A5-0C49-AF4A-B2F3-F73AEDD79615}" type="pres">
      <dgm:prSet presAssocID="{E231A94B-352E-CB44-94BB-13364663D864}" presName="rootComposite" presStyleCnt="0"/>
      <dgm:spPr/>
    </dgm:pt>
    <dgm:pt modelId="{9AE4DE49-3D46-2D43-B832-D5E4CF2F3E85}" type="pres">
      <dgm:prSet presAssocID="{E231A94B-352E-CB44-94BB-13364663D864}" presName="rootText" presStyleLbl="node3" presStyleIdx="0" presStyleCnt="4" custLinFactX="11819" custLinFactNeighborX="100000" custLinFactNeighborY="321">
        <dgm:presLayoutVars>
          <dgm:chPref val="3"/>
        </dgm:presLayoutVars>
      </dgm:prSet>
      <dgm:spPr/>
    </dgm:pt>
    <dgm:pt modelId="{A79AF002-DA2A-4D4E-9F2B-A62B0CD78A3F}" type="pres">
      <dgm:prSet presAssocID="{E231A94B-352E-CB44-94BB-13364663D864}" presName="rootConnector" presStyleLbl="node3" presStyleIdx="0" presStyleCnt="4"/>
      <dgm:spPr/>
    </dgm:pt>
    <dgm:pt modelId="{EC202ECB-B9BA-8244-8F32-59BFF70CAA05}" type="pres">
      <dgm:prSet presAssocID="{E231A94B-352E-CB44-94BB-13364663D864}" presName="hierChild4" presStyleCnt="0"/>
      <dgm:spPr/>
    </dgm:pt>
    <dgm:pt modelId="{414DB9C3-BA8D-3A49-82E9-5BCD27E4F3B6}" type="pres">
      <dgm:prSet presAssocID="{E231A94B-352E-CB44-94BB-13364663D864}" presName="hierChild5" presStyleCnt="0"/>
      <dgm:spPr/>
    </dgm:pt>
    <dgm:pt modelId="{40A7E1CC-3E42-7D4E-A591-D654959C6F0F}" type="pres">
      <dgm:prSet presAssocID="{010494AE-D08D-6E47-B31F-65C19888468F}" presName="Name37" presStyleLbl="parChTrans1D3" presStyleIdx="1" presStyleCnt="4"/>
      <dgm:spPr/>
    </dgm:pt>
    <dgm:pt modelId="{34A6A210-6101-4544-91AD-920F617EF4A3}" type="pres">
      <dgm:prSet presAssocID="{5F84FA66-B8EF-454C-9BC4-06BCD593E929}" presName="hierRoot2" presStyleCnt="0">
        <dgm:presLayoutVars>
          <dgm:hierBranch val="init"/>
        </dgm:presLayoutVars>
      </dgm:prSet>
      <dgm:spPr/>
    </dgm:pt>
    <dgm:pt modelId="{4885D350-DAF4-9E48-976A-4C990567BB8C}" type="pres">
      <dgm:prSet presAssocID="{5F84FA66-B8EF-454C-9BC4-06BCD593E929}" presName="rootComposite" presStyleCnt="0"/>
      <dgm:spPr/>
    </dgm:pt>
    <dgm:pt modelId="{9A107163-1F44-694B-9670-F6D1E31304EB}" type="pres">
      <dgm:prSet presAssocID="{5F84FA66-B8EF-454C-9BC4-06BCD593E929}" presName="rootText" presStyleLbl="node3" presStyleIdx="1" presStyleCnt="4" custLinFactX="14214" custLinFactNeighborX="100000" custLinFactNeighborY="-9260">
        <dgm:presLayoutVars>
          <dgm:chPref val="3"/>
        </dgm:presLayoutVars>
      </dgm:prSet>
      <dgm:spPr/>
    </dgm:pt>
    <dgm:pt modelId="{386AF24F-0D7C-6840-96A9-4581694D2D38}" type="pres">
      <dgm:prSet presAssocID="{5F84FA66-B8EF-454C-9BC4-06BCD593E929}" presName="rootConnector" presStyleLbl="node3" presStyleIdx="1" presStyleCnt="4"/>
      <dgm:spPr/>
    </dgm:pt>
    <dgm:pt modelId="{377C58D8-F90C-BF49-8B0F-8244BD03E949}" type="pres">
      <dgm:prSet presAssocID="{5F84FA66-B8EF-454C-9BC4-06BCD593E929}" presName="hierChild4" presStyleCnt="0"/>
      <dgm:spPr/>
    </dgm:pt>
    <dgm:pt modelId="{5A63C4CC-B81C-794E-B353-C55AAE1584D0}" type="pres">
      <dgm:prSet presAssocID="{5F84FA66-B8EF-454C-9BC4-06BCD593E929}" presName="hierChild5" presStyleCnt="0"/>
      <dgm:spPr/>
    </dgm:pt>
    <dgm:pt modelId="{0A0C67CB-B489-A14F-92C2-8309A25122C6}" type="pres">
      <dgm:prSet presAssocID="{D11688EB-215E-CB47-B3BD-197E14516D85}" presName="hierChild5" presStyleCnt="0"/>
      <dgm:spPr/>
    </dgm:pt>
    <dgm:pt modelId="{16DC36CA-05FB-AA45-A993-9A3F58F47479}" type="pres">
      <dgm:prSet presAssocID="{B49987A9-B2FD-B345-9D50-3DE05E6B87D2}" presName="Name37" presStyleLbl="parChTrans1D2" presStyleIdx="1" presStyleCnt="2"/>
      <dgm:spPr/>
    </dgm:pt>
    <dgm:pt modelId="{6FB879C5-75CE-7842-9C4C-70575F6021EA}" type="pres">
      <dgm:prSet presAssocID="{69740AB1-B3A0-CB43-9778-83619E5B63DE}" presName="hierRoot2" presStyleCnt="0">
        <dgm:presLayoutVars>
          <dgm:hierBranch val="init"/>
        </dgm:presLayoutVars>
      </dgm:prSet>
      <dgm:spPr/>
    </dgm:pt>
    <dgm:pt modelId="{5704B6E2-2A8E-994B-8846-753E229F4CCD}" type="pres">
      <dgm:prSet presAssocID="{69740AB1-B3A0-CB43-9778-83619E5B63DE}" presName="rootComposite" presStyleCnt="0"/>
      <dgm:spPr/>
    </dgm:pt>
    <dgm:pt modelId="{E3F97F60-B78B-F443-962C-01F4767680BE}" type="pres">
      <dgm:prSet presAssocID="{69740AB1-B3A0-CB43-9778-83619E5B63DE}" presName="rootText" presStyleLbl="node2" presStyleIdx="1" presStyleCnt="2" custLinFactX="60684" custLinFactNeighborX="100000" custLinFactNeighborY="-2553">
        <dgm:presLayoutVars>
          <dgm:chPref val="3"/>
        </dgm:presLayoutVars>
      </dgm:prSet>
      <dgm:spPr/>
    </dgm:pt>
    <dgm:pt modelId="{38AA0A38-6A08-B543-9A85-94C7922C6E15}" type="pres">
      <dgm:prSet presAssocID="{69740AB1-B3A0-CB43-9778-83619E5B63DE}" presName="rootConnector" presStyleLbl="node2" presStyleIdx="1" presStyleCnt="2"/>
      <dgm:spPr/>
    </dgm:pt>
    <dgm:pt modelId="{1CC6099C-C560-5C44-8EA7-C049864FDAB2}" type="pres">
      <dgm:prSet presAssocID="{69740AB1-B3A0-CB43-9778-83619E5B63DE}" presName="hierChild4" presStyleCnt="0"/>
      <dgm:spPr/>
    </dgm:pt>
    <dgm:pt modelId="{441901FF-B281-FB4B-BC8A-0FE3C667F53C}" type="pres">
      <dgm:prSet presAssocID="{4624F54F-4427-644C-A2BE-7DBD82B956DF}" presName="Name37" presStyleLbl="parChTrans1D3" presStyleIdx="2" presStyleCnt="4"/>
      <dgm:spPr/>
    </dgm:pt>
    <dgm:pt modelId="{0A07DB7B-492F-754A-9997-0936F65EBBF8}" type="pres">
      <dgm:prSet presAssocID="{3075C8BA-A30A-E24E-A10E-C06C1B748431}" presName="hierRoot2" presStyleCnt="0">
        <dgm:presLayoutVars>
          <dgm:hierBranch val="init"/>
        </dgm:presLayoutVars>
      </dgm:prSet>
      <dgm:spPr/>
    </dgm:pt>
    <dgm:pt modelId="{ADC4A21B-6C7C-B64A-9047-DBCC45F3DFA2}" type="pres">
      <dgm:prSet presAssocID="{3075C8BA-A30A-E24E-A10E-C06C1B748431}" presName="rootComposite" presStyleCnt="0"/>
      <dgm:spPr/>
    </dgm:pt>
    <dgm:pt modelId="{49EF620A-ACC9-A945-BE96-FE84DE964F3F}" type="pres">
      <dgm:prSet presAssocID="{3075C8BA-A30A-E24E-A10E-C06C1B748431}" presName="rootText" presStyleLbl="node3" presStyleIdx="2" presStyleCnt="4" custLinFactX="54188" custLinFactNeighborX="100000">
        <dgm:presLayoutVars>
          <dgm:chPref val="3"/>
        </dgm:presLayoutVars>
      </dgm:prSet>
      <dgm:spPr/>
    </dgm:pt>
    <dgm:pt modelId="{A08C9197-9C4F-974D-9450-297C50886185}" type="pres">
      <dgm:prSet presAssocID="{3075C8BA-A30A-E24E-A10E-C06C1B748431}" presName="rootConnector" presStyleLbl="node3" presStyleIdx="2" presStyleCnt="4"/>
      <dgm:spPr/>
    </dgm:pt>
    <dgm:pt modelId="{D23577CA-4046-794C-8C7C-E0B3BCC35FCA}" type="pres">
      <dgm:prSet presAssocID="{3075C8BA-A30A-E24E-A10E-C06C1B748431}" presName="hierChild4" presStyleCnt="0"/>
      <dgm:spPr/>
    </dgm:pt>
    <dgm:pt modelId="{F65ED696-A334-A045-85FC-F103DE82E7AE}" type="pres">
      <dgm:prSet presAssocID="{3075C8BA-A30A-E24E-A10E-C06C1B748431}" presName="hierChild5" presStyleCnt="0"/>
      <dgm:spPr/>
    </dgm:pt>
    <dgm:pt modelId="{A3E7B847-8BB3-3348-AB91-33CF329AFB17}" type="pres">
      <dgm:prSet presAssocID="{7FA17C7B-775D-9049-B10B-EA91DFE0BC68}" presName="Name37" presStyleLbl="parChTrans1D3" presStyleIdx="3" presStyleCnt="4"/>
      <dgm:spPr/>
    </dgm:pt>
    <dgm:pt modelId="{B20748FD-E2E5-6644-A272-83BE245BCDD5}" type="pres">
      <dgm:prSet presAssocID="{037B3D32-6922-0240-AA38-FFD9FEE3599B}" presName="hierRoot2" presStyleCnt="0">
        <dgm:presLayoutVars>
          <dgm:hierBranch val="init"/>
        </dgm:presLayoutVars>
      </dgm:prSet>
      <dgm:spPr/>
    </dgm:pt>
    <dgm:pt modelId="{2F3B6E63-AEF8-F64D-AF26-A7FC55936863}" type="pres">
      <dgm:prSet presAssocID="{037B3D32-6922-0240-AA38-FFD9FEE3599B}" presName="rootComposite" presStyleCnt="0"/>
      <dgm:spPr/>
    </dgm:pt>
    <dgm:pt modelId="{EF292C96-604C-5345-B103-A826DB83E61F}" type="pres">
      <dgm:prSet presAssocID="{037B3D32-6922-0240-AA38-FFD9FEE3599B}" presName="rootText" presStyleLbl="node3" presStyleIdx="3" presStyleCnt="4" custLinFactX="58167" custLinFactNeighborX="100000" custLinFactNeighborY="-3511">
        <dgm:presLayoutVars>
          <dgm:chPref val="3"/>
        </dgm:presLayoutVars>
      </dgm:prSet>
      <dgm:spPr/>
    </dgm:pt>
    <dgm:pt modelId="{A4C90485-019A-7445-851D-41787E87AD36}" type="pres">
      <dgm:prSet presAssocID="{037B3D32-6922-0240-AA38-FFD9FEE3599B}" presName="rootConnector" presStyleLbl="node3" presStyleIdx="3" presStyleCnt="4"/>
      <dgm:spPr/>
    </dgm:pt>
    <dgm:pt modelId="{017828B9-53CB-A34B-B4A5-1ACE99C9078F}" type="pres">
      <dgm:prSet presAssocID="{037B3D32-6922-0240-AA38-FFD9FEE3599B}" presName="hierChild4" presStyleCnt="0"/>
      <dgm:spPr/>
    </dgm:pt>
    <dgm:pt modelId="{28A860C1-EC4F-C441-8667-322BB679B26C}" type="pres">
      <dgm:prSet presAssocID="{037B3D32-6922-0240-AA38-FFD9FEE3599B}" presName="hierChild5" presStyleCnt="0"/>
      <dgm:spPr/>
    </dgm:pt>
    <dgm:pt modelId="{C7F44C40-5A7B-E842-B3BD-8420B4563A2E}" type="pres">
      <dgm:prSet presAssocID="{69740AB1-B3A0-CB43-9778-83619E5B63DE}" presName="hierChild5" presStyleCnt="0"/>
      <dgm:spPr/>
    </dgm:pt>
    <dgm:pt modelId="{D2B12B21-B066-9342-ACE3-F5D047E2563F}" type="pres">
      <dgm:prSet presAssocID="{915B7B53-EA8E-344F-9ADF-1D679B4773DF}" presName="hierChild3" presStyleCnt="0"/>
      <dgm:spPr/>
    </dgm:pt>
  </dgm:ptLst>
  <dgm:cxnLst>
    <dgm:cxn modelId="{E27CD604-3270-4981-83DC-6EBEB82257A1}" type="presOf" srcId="{915B7B53-EA8E-344F-9ADF-1D679B4773DF}" destId="{43CDFB04-E461-3C42-A3D5-8C9A75EA44DD}" srcOrd="1" destOrd="0" presId="urn:microsoft.com/office/officeart/2005/8/layout/orgChart1"/>
    <dgm:cxn modelId="{37AC7F0D-3970-43C8-8F65-94B8985256C5}" type="presOf" srcId="{037B3D32-6922-0240-AA38-FFD9FEE3599B}" destId="{A4C90485-019A-7445-851D-41787E87AD36}" srcOrd="1" destOrd="0" presId="urn:microsoft.com/office/officeart/2005/8/layout/orgChart1"/>
    <dgm:cxn modelId="{9EB1B010-3866-2148-AF16-4B644E6C4E84}" srcId="{D11688EB-215E-CB47-B3BD-197E14516D85}" destId="{5F84FA66-B8EF-454C-9BC4-06BCD593E929}" srcOrd="1" destOrd="0" parTransId="{010494AE-D08D-6E47-B31F-65C19888468F}" sibTransId="{0BEBDE13-C668-764D-9426-818BECD866C9}"/>
    <dgm:cxn modelId="{24393914-C554-4D9B-BDA4-120715BF6998}" type="presOf" srcId="{1E07CAF6-0836-804A-8EB2-BD85735477C4}" destId="{F5553B98-07CC-A942-9BA6-AEE5BB28C041}" srcOrd="0" destOrd="0" presId="urn:microsoft.com/office/officeart/2005/8/layout/orgChart1"/>
    <dgm:cxn modelId="{1F3A291F-80A2-4F3E-BF4C-44889A6E6248}" type="presOf" srcId="{010494AE-D08D-6E47-B31F-65C19888468F}" destId="{40A7E1CC-3E42-7D4E-A591-D654959C6F0F}" srcOrd="0" destOrd="0" presId="urn:microsoft.com/office/officeart/2005/8/layout/orgChart1"/>
    <dgm:cxn modelId="{6BFC6721-AB63-4A0A-B4E1-30DC970D99D6}" type="presOf" srcId="{4624F54F-4427-644C-A2BE-7DBD82B956DF}" destId="{441901FF-B281-FB4B-BC8A-0FE3C667F53C}" srcOrd="0" destOrd="0" presId="urn:microsoft.com/office/officeart/2005/8/layout/orgChart1"/>
    <dgm:cxn modelId="{3E397231-8E80-8343-B483-2B0F4F409308}" srcId="{69740AB1-B3A0-CB43-9778-83619E5B63DE}" destId="{3075C8BA-A30A-E24E-A10E-C06C1B748431}" srcOrd="0" destOrd="0" parTransId="{4624F54F-4427-644C-A2BE-7DBD82B956DF}" sibTransId="{65042495-F021-7C4F-B570-432EBB67711A}"/>
    <dgm:cxn modelId="{8A799035-BDD3-9646-B17F-B3A581E0AD81}" srcId="{915B7B53-EA8E-344F-9ADF-1D679B4773DF}" destId="{D11688EB-215E-CB47-B3BD-197E14516D85}" srcOrd="0" destOrd="0" parTransId="{1E07CAF6-0836-804A-8EB2-BD85735477C4}" sibTransId="{398D2E67-2C35-EC4C-B932-760202F7D97D}"/>
    <dgm:cxn modelId="{679E533E-DBB1-4CB6-8B7E-728CFD58E018}" type="presOf" srcId="{69740AB1-B3A0-CB43-9778-83619E5B63DE}" destId="{38AA0A38-6A08-B543-9A85-94C7922C6E15}" srcOrd="1" destOrd="0" presId="urn:microsoft.com/office/officeart/2005/8/layout/orgChart1"/>
    <dgm:cxn modelId="{CC4DD746-94DD-4371-A30F-16F9CEA293C1}" type="presOf" srcId="{D11688EB-215E-CB47-B3BD-197E14516D85}" destId="{BC326814-CCB6-404B-9450-29CDD2DFE569}" srcOrd="1" destOrd="0" presId="urn:microsoft.com/office/officeart/2005/8/layout/orgChart1"/>
    <dgm:cxn modelId="{52714E47-21CD-4E60-B63B-24B94AE68184}" type="presOf" srcId="{D9B2E0BC-8F09-8C4C-9D09-E5B79CFD24BD}" destId="{E529A7F1-6EBB-E847-9E72-65C5B965464A}" srcOrd="0" destOrd="0" presId="urn:microsoft.com/office/officeart/2005/8/layout/orgChart1"/>
    <dgm:cxn modelId="{6C6BD64C-5D5C-4061-9498-2AA759883299}" type="presOf" srcId="{017A1E65-B13B-D748-A2E8-A9D2FC5F16DE}" destId="{09756C24-08E9-2446-867F-B8B9CD7F9704}" srcOrd="0" destOrd="0" presId="urn:microsoft.com/office/officeart/2005/8/layout/orgChart1"/>
    <dgm:cxn modelId="{84D59B56-8859-2E4D-8FF6-352A000B6328}" srcId="{D11688EB-215E-CB47-B3BD-197E14516D85}" destId="{E231A94B-352E-CB44-94BB-13364663D864}" srcOrd="0" destOrd="0" parTransId="{D9B2E0BC-8F09-8C4C-9D09-E5B79CFD24BD}" sibTransId="{82C1E4E3-DA2A-5944-82FC-ADE7E184B181}"/>
    <dgm:cxn modelId="{39E1165A-C897-9E41-8064-982B9CCDF857}" srcId="{017A1E65-B13B-D748-A2E8-A9D2FC5F16DE}" destId="{915B7B53-EA8E-344F-9ADF-1D679B4773DF}" srcOrd="0" destOrd="0" parTransId="{2C04C3BD-275D-7344-B657-32B764D68818}" sibTransId="{6E5BF514-8C85-DC40-A5C3-913AC1FBBEC8}"/>
    <dgm:cxn modelId="{FDFC0566-FFBD-3645-B628-A7BA1B84F25F}" srcId="{915B7B53-EA8E-344F-9ADF-1D679B4773DF}" destId="{69740AB1-B3A0-CB43-9778-83619E5B63DE}" srcOrd="1" destOrd="0" parTransId="{B49987A9-B2FD-B345-9D50-3DE05E6B87D2}" sibTransId="{54AEF2D4-BB33-3E4F-9212-D82E1A62F3A5}"/>
    <dgm:cxn modelId="{C1A64372-FF19-4F07-BF2E-D67737C660B9}" type="presOf" srcId="{5F84FA66-B8EF-454C-9BC4-06BCD593E929}" destId="{9A107163-1F44-694B-9670-F6D1E31304EB}" srcOrd="0" destOrd="0" presId="urn:microsoft.com/office/officeart/2005/8/layout/orgChart1"/>
    <dgm:cxn modelId="{AA55D289-75F7-4AA4-978F-0A606127FD35}" type="presOf" srcId="{037B3D32-6922-0240-AA38-FFD9FEE3599B}" destId="{EF292C96-604C-5345-B103-A826DB83E61F}" srcOrd="0" destOrd="0" presId="urn:microsoft.com/office/officeart/2005/8/layout/orgChart1"/>
    <dgm:cxn modelId="{E027D08A-48DA-4210-9A9C-6BDA0D7EF260}" type="presOf" srcId="{69740AB1-B3A0-CB43-9778-83619E5B63DE}" destId="{E3F97F60-B78B-F443-962C-01F4767680BE}" srcOrd="0" destOrd="0" presId="urn:microsoft.com/office/officeart/2005/8/layout/orgChart1"/>
    <dgm:cxn modelId="{B9345897-F6DC-4902-8FA2-0E1A81E5D1DC}" type="presOf" srcId="{E231A94B-352E-CB44-94BB-13364663D864}" destId="{9AE4DE49-3D46-2D43-B832-D5E4CF2F3E85}" srcOrd="0" destOrd="0" presId="urn:microsoft.com/office/officeart/2005/8/layout/orgChart1"/>
    <dgm:cxn modelId="{D0993B98-2EB8-4627-A9D0-0B462AEF0A44}" type="presOf" srcId="{5F84FA66-B8EF-454C-9BC4-06BCD593E929}" destId="{386AF24F-0D7C-6840-96A9-4581694D2D38}" srcOrd="1" destOrd="0" presId="urn:microsoft.com/office/officeart/2005/8/layout/orgChart1"/>
    <dgm:cxn modelId="{29FB4E9A-D27D-460C-9126-7BBF6F372B10}" type="presOf" srcId="{3075C8BA-A30A-E24E-A10E-C06C1B748431}" destId="{A08C9197-9C4F-974D-9450-297C50886185}" srcOrd="1" destOrd="0" presId="urn:microsoft.com/office/officeart/2005/8/layout/orgChart1"/>
    <dgm:cxn modelId="{A5E60EA3-CD09-468E-87AC-E058E50EC392}" type="presOf" srcId="{915B7B53-EA8E-344F-9ADF-1D679B4773DF}" destId="{4523A8D9-B5A2-1E43-B20F-36D8A6AD9E75}" srcOrd="0" destOrd="0" presId="urn:microsoft.com/office/officeart/2005/8/layout/orgChart1"/>
    <dgm:cxn modelId="{014A07C5-6200-364B-A8D3-804A5E1D9568}" srcId="{69740AB1-B3A0-CB43-9778-83619E5B63DE}" destId="{037B3D32-6922-0240-AA38-FFD9FEE3599B}" srcOrd="1" destOrd="0" parTransId="{7FA17C7B-775D-9049-B10B-EA91DFE0BC68}" sibTransId="{242D6164-230C-9441-8B08-3E9B7B8E3DEC}"/>
    <dgm:cxn modelId="{D21367C7-BC82-4FC6-B155-49B1E09C44EF}" type="presOf" srcId="{7FA17C7B-775D-9049-B10B-EA91DFE0BC68}" destId="{A3E7B847-8BB3-3348-AB91-33CF329AFB17}" srcOrd="0" destOrd="0" presId="urn:microsoft.com/office/officeart/2005/8/layout/orgChart1"/>
    <dgm:cxn modelId="{2FF692DF-B1F6-42D5-B621-D7BC34E73A69}" type="presOf" srcId="{D11688EB-215E-CB47-B3BD-197E14516D85}" destId="{935D9B75-0CDB-944D-B7F6-A119B5380799}" srcOrd="0" destOrd="0" presId="urn:microsoft.com/office/officeart/2005/8/layout/orgChart1"/>
    <dgm:cxn modelId="{3C3AFAE2-18EE-4760-82B3-1352CB831314}" type="presOf" srcId="{B49987A9-B2FD-B345-9D50-3DE05E6B87D2}" destId="{16DC36CA-05FB-AA45-A993-9A3F58F47479}" srcOrd="0" destOrd="0" presId="urn:microsoft.com/office/officeart/2005/8/layout/orgChart1"/>
    <dgm:cxn modelId="{C98901F0-0948-4FFA-A5EB-C2E20F70DF24}" type="presOf" srcId="{E231A94B-352E-CB44-94BB-13364663D864}" destId="{A79AF002-DA2A-4D4E-9F2B-A62B0CD78A3F}" srcOrd="1" destOrd="0" presId="urn:microsoft.com/office/officeart/2005/8/layout/orgChart1"/>
    <dgm:cxn modelId="{C7E3A7F8-3081-42E6-A551-7CD059187B9C}" type="presOf" srcId="{3075C8BA-A30A-E24E-A10E-C06C1B748431}" destId="{49EF620A-ACC9-A945-BE96-FE84DE964F3F}" srcOrd="0" destOrd="0" presId="urn:microsoft.com/office/officeart/2005/8/layout/orgChart1"/>
    <dgm:cxn modelId="{9B97EBED-1CC2-4A91-92F6-5F32CE4357E8}" type="presParOf" srcId="{09756C24-08E9-2446-867F-B8B9CD7F9704}" destId="{A63979EE-B78F-0A4C-B2C3-393954A10F94}" srcOrd="0" destOrd="0" presId="urn:microsoft.com/office/officeart/2005/8/layout/orgChart1"/>
    <dgm:cxn modelId="{FCF2E2CF-9A5F-4038-8226-F02C0F6C5A6F}" type="presParOf" srcId="{A63979EE-B78F-0A4C-B2C3-393954A10F94}" destId="{7938F3A3-928F-A34F-898C-C0D8F63A1D51}" srcOrd="0" destOrd="0" presId="urn:microsoft.com/office/officeart/2005/8/layout/orgChart1"/>
    <dgm:cxn modelId="{162432D0-F48F-487D-BDE4-E859FB93A64B}" type="presParOf" srcId="{7938F3A3-928F-A34F-898C-C0D8F63A1D51}" destId="{4523A8D9-B5A2-1E43-B20F-36D8A6AD9E75}" srcOrd="0" destOrd="0" presId="urn:microsoft.com/office/officeart/2005/8/layout/orgChart1"/>
    <dgm:cxn modelId="{F0AAAC92-91BD-4199-A0D0-90CD7ACD32E5}" type="presParOf" srcId="{7938F3A3-928F-A34F-898C-C0D8F63A1D51}" destId="{43CDFB04-E461-3C42-A3D5-8C9A75EA44DD}" srcOrd="1" destOrd="0" presId="urn:microsoft.com/office/officeart/2005/8/layout/orgChart1"/>
    <dgm:cxn modelId="{98D11B27-533D-42C0-AAD7-358BFC08A2E8}" type="presParOf" srcId="{A63979EE-B78F-0A4C-B2C3-393954A10F94}" destId="{C7DDDE6B-0199-1641-8F20-4042B4BDB311}" srcOrd="1" destOrd="0" presId="urn:microsoft.com/office/officeart/2005/8/layout/orgChart1"/>
    <dgm:cxn modelId="{E0531B2E-26CE-40D0-AB61-CFAB723BDA92}" type="presParOf" srcId="{C7DDDE6B-0199-1641-8F20-4042B4BDB311}" destId="{F5553B98-07CC-A942-9BA6-AEE5BB28C041}" srcOrd="0" destOrd="0" presId="urn:microsoft.com/office/officeart/2005/8/layout/orgChart1"/>
    <dgm:cxn modelId="{5C96DDF2-7502-45A8-B2BE-7D483C09A647}" type="presParOf" srcId="{C7DDDE6B-0199-1641-8F20-4042B4BDB311}" destId="{E8D1D537-908E-7B46-BD41-96902995BDAB}" srcOrd="1" destOrd="0" presId="urn:microsoft.com/office/officeart/2005/8/layout/orgChart1"/>
    <dgm:cxn modelId="{361ED563-6AEA-4D59-8907-526860235137}" type="presParOf" srcId="{E8D1D537-908E-7B46-BD41-96902995BDAB}" destId="{83F155C0-7E5E-A149-807C-AD34B7B1BAA5}" srcOrd="0" destOrd="0" presId="urn:microsoft.com/office/officeart/2005/8/layout/orgChart1"/>
    <dgm:cxn modelId="{4B7377BA-D03A-40E9-96A9-F230E17F242C}" type="presParOf" srcId="{83F155C0-7E5E-A149-807C-AD34B7B1BAA5}" destId="{935D9B75-0CDB-944D-B7F6-A119B5380799}" srcOrd="0" destOrd="0" presId="urn:microsoft.com/office/officeart/2005/8/layout/orgChart1"/>
    <dgm:cxn modelId="{A9BD2E9D-4BB2-470A-A708-34B6289A6F6E}" type="presParOf" srcId="{83F155C0-7E5E-A149-807C-AD34B7B1BAA5}" destId="{BC326814-CCB6-404B-9450-29CDD2DFE569}" srcOrd="1" destOrd="0" presId="urn:microsoft.com/office/officeart/2005/8/layout/orgChart1"/>
    <dgm:cxn modelId="{3EEE7BFD-B32D-4F56-9D15-1E76A50A7B9C}" type="presParOf" srcId="{E8D1D537-908E-7B46-BD41-96902995BDAB}" destId="{3D156826-C6D2-204A-B502-7449F2C99C58}" srcOrd="1" destOrd="0" presId="urn:microsoft.com/office/officeart/2005/8/layout/orgChart1"/>
    <dgm:cxn modelId="{46966A99-7FC5-4543-A12B-7CFCB62D40D8}" type="presParOf" srcId="{3D156826-C6D2-204A-B502-7449F2C99C58}" destId="{E529A7F1-6EBB-E847-9E72-65C5B965464A}" srcOrd="0" destOrd="0" presId="urn:microsoft.com/office/officeart/2005/8/layout/orgChart1"/>
    <dgm:cxn modelId="{F112F464-72D5-43AA-8236-8224A2C039B4}" type="presParOf" srcId="{3D156826-C6D2-204A-B502-7449F2C99C58}" destId="{5F7B0027-3567-7B4F-81E7-C2F395563F00}" srcOrd="1" destOrd="0" presId="urn:microsoft.com/office/officeart/2005/8/layout/orgChart1"/>
    <dgm:cxn modelId="{7A5DD498-CE52-4663-B0CB-4A6D5E79C7F0}" type="presParOf" srcId="{5F7B0027-3567-7B4F-81E7-C2F395563F00}" destId="{5FB1F8A5-0C49-AF4A-B2F3-F73AEDD79615}" srcOrd="0" destOrd="0" presId="urn:microsoft.com/office/officeart/2005/8/layout/orgChart1"/>
    <dgm:cxn modelId="{F440BAE4-D049-4F62-BBED-970A0CF0CB1C}" type="presParOf" srcId="{5FB1F8A5-0C49-AF4A-B2F3-F73AEDD79615}" destId="{9AE4DE49-3D46-2D43-B832-D5E4CF2F3E85}" srcOrd="0" destOrd="0" presId="urn:microsoft.com/office/officeart/2005/8/layout/orgChart1"/>
    <dgm:cxn modelId="{7ADDA579-83CB-4026-A0D2-602583D12412}" type="presParOf" srcId="{5FB1F8A5-0C49-AF4A-B2F3-F73AEDD79615}" destId="{A79AF002-DA2A-4D4E-9F2B-A62B0CD78A3F}" srcOrd="1" destOrd="0" presId="urn:microsoft.com/office/officeart/2005/8/layout/orgChart1"/>
    <dgm:cxn modelId="{1D4B170A-E43A-4558-A01C-559E2F43FCB4}" type="presParOf" srcId="{5F7B0027-3567-7B4F-81E7-C2F395563F00}" destId="{EC202ECB-B9BA-8244-8F32-59BFF70CAA05}" srcOrd="1" destOrd="0" presId="urn:microsoft.com/office/officeart/2005/8/layout/orgChart1"/>
    <dgm:cxn modelId="{BD4B342E-C608-41BA-AE90-667F7D4F3B0B}" type="presParOf" srcId="{5F7B0027-3567-7B4F-81E7-C2F395563F00}" destId="{414DB9C3-BA8D-3A49-82E9-5BCD27E4F3B6}" srcOrd="2" destOrd="0" presId="urn:microsoft.com/office/officeart/2005/8/layout/orgChart1"/>
    <dgm:cxn modelId="{06B981EC-60ED-47DE-A76A-44E9E80F6699}" type="presParOf" srcId="{3D156826-C6D2-204A-B502-7449F2C99C58}" destId="{40A7E1CC-3E42-7D4E-A591-D654959C6F0F}" srcOrd="2" destOrd="0" presId="urn:microsoft.com/office/officeart/2005/8/layout/orgChart1"/>
    <dgm:cxn modelId="{BA778987-5EE4-4AAB-ABC2-5FCDAE2E84CC}" type="presParOf" srcId="{3D156826-C6D2-204A-B502-7449F2C99C58}" destId="{34A6A210-6101-4544-91AD-920F617EF4A3}" srcOrd="3" destOrd="0" presId="urn:microsoft.com/office/officeart/2005/8/layout/orgChart1"/>
    <dgm:cxn modelId="{73E24D2C-4614-4D0F-A4A5-DFE88B2B4970}" type="presParOf" srcId="{34A6A210-6101-4544-91AD-920F617EF4A3}" destId="{4885D350-DAF4-9E48-976A-4C990567BB8C}" srcOrd="0" destOrd="0" presId="urn:microsoft.com/office/officeart/2005/8/layout/orgChart1"/>
    <dgm:cxn modelId="{C811ED19-CBBF-4C05-AD4E-3C4FEBFA0D55}" type="presParOf" srcId="{4885D350-DAF4-9E48-976A-4C990567BB8C}" destId="{9A107163-1F44-694B-9670-F6D1E31304EB}" srcOrd="0" destOrd="0" presId="urn:microsoft.com/office/officeart/2005/8/layout/orgChart1"/>
    <dgm:cxn modelId="{2E1D828E-1BFE-4408-8A6D-6D96677A63D8}" type="presParOf" srcId="{4885D350-DAF4-9E48-976A-4C990567BB8C}" destId="{386AF24F-0D7C-6840-96A9-4581694D2D38}" srcOrd="1" destOrd="0" presId="urn:microsoft.com/office/officeart/2005/8/layout/orgChart1"/>
    <dgm:cxn modelId="{4CDF0738-1E4E-4BA6-8F4D-1171D4F4B3C6}" type="presParOf" srcId="{34A6A210-6101-4544-91AD-920F617EF4A3}" destId="{377C58D8-F90C-BF49-8B0F-8244BD03E949}" srcOrd="1" destOrd="0" presId="urn:microsoft.com/office/officeart/2005/8/layout/orgChart1"/>
    <dgm:cxn modelId="{18382D4A-227D-40C2-B2D4-2004DB457991}" type="presParOf" srcId="{34A6A210-6101-4544-91AD-920F617EF4A3}" destId="{5A63C4CC-B81C-794E-B353-C55AAE1584D0}" srcOrd="2" destOrd="0" presId="urn:microsoft.com/office/officeart/2005/8/layout/orgChart1"/>
    <dgm:cxn modelId="{4C67F0CB-C034-4B64-8AC1-97E33800993C}" type="presParOf" srcId="{E8D1D537-908E-7B46-BD41-96902995BDAB}" destId="{0A0C67CB-B489-A14F-92C2-8309A25122C6}" srcOrd="2" destOrd="0" presId="urn:microsoft.com/office/officeart/2005/8/layout/orgChart1"/>
    <dgm:cxn modelId="{62C3DAA1-2B4E-4029-8209-06D4EA1824B9}" type="presParOf" srcId="{C7DDDE6B-0199-1641-8F20-4042B4BDB311}" destId="{16DC36CA-05FB-AA45-A993-9A3F58F47479}" srcOrd="2" destOrd="0" presId="urn:microsoft.com/office/officeart/2005/8/layout/orgChart1"/>
    <dgm:cxn modelId="{EE526235-6CE6-4920-8AF1-6906B25D3E2A}" type="presParOf" srcId="{C7DDDE6B-0199-1641-8F20-4042B4BDB311}" destId="{6FB879C5-75CE-7842-9C4C-70575F6021EA}" srcOrd="3" destOrd="0" presId="urn:microsoft.com/office/officeart/2005/8/layout/orgChart1"/>
    <dgm:cxn modelId="{B9DA1920-8C2B-444E-8639-21763162416C}" type="presParOf" srcId="{6FB879C5-75CE-7842-9C4C-70575F6021EA}" destId="{5704B6E2-2A8E-994B-8846-753E229F4CCD}" srcOrd="0" destOrd="0" presId="urn:microsoft.com/office/officeart/2005/8/layout/orgChart1"/>
    <dgm:cxn modelId="{B2B8AE92-DEFE-4C72-A1DC-8FDC3DA7A051}" type="presParOf" srcId="{5704B6E2-2A8E-994B-8846-753E229F4CCD}" destId="{E3F97F60-B78B-F443-962C-01F4767680BE}" srcOrd="0" destOrd="0" presId="urn:microsoft.com/office/officeart/2005/8/layout/orgChart1"/>
    <dgm:cxn modelId="{8CE37B17-2D5B-4CF7-865C-66C6F0A1C38C}" type="presParOf" srcId="{5704B6E2-2A8E-994B-8846-753E229F4CCD}" destId="{38AA0A38-6A08-B543-9A85-94C7922C6E15}" srcOrd="1" destOrd="0" presId="urn:microsoft.com/office/officeart/2005/8/layout/orgChart1"/>
    <dgm:cxn modelId="{08546CAA-0EAE-4F86-A6D5-C4C5F5265146}" type="presParOf" srcId="{6FB879C5-75CE-7842-9C4C-70575F6021EA}" destId="{1CC6099C-C560-5C44-8EA7-C049864FDAB2}" srcOrd="1" destOrd="0" presId="urn:microsoft.com/office/officeart/2005/8/layout/orgChart1"/>
    <dgm:cxn modelId="{BF1C22B4-2F4C-4B0E-ACA6-53D161B356B9}" type="presParOf" srcId="{1CC6099C-C560-5C44-8EA7-C049864FDAB2}" destId="{441901FF-B281-FB4B-BC8A-0FE3C667F53C}" srcOrd="0" destOrd="0" presId="urn:microsoft.com/office/officeart/2005/8/layout/orgChart1"/>
    <dgm:cxn modelId="{A13D1F9E-9539-4029-B3AB-83B5C3F898C5}" type="presParOf" srcId="{1CC6099C-C560-5C44-8EA7-C049864FDAB2}" destId="{0A07DB7B-492F-754A-9997-0936F65EBBF8}" srcOrd="1" destOrd="0" presId="urn:microsoft.com/office/officeart/2005/8/layout/orgChart1"/>
    <dgm:cxn modelId="{8954AD7C-67A9-4BF4-87E9-2BCC299D8D22}" type="presParOf" srcId="{0A07DB7B-492F-754A-9997-0936F65EBBF8}" destId="{ADC4A21B-6C7C-B64A-9047-DBCC45F3DFA2}" srcOrd="0" destOrd="0" presId="urn:microsoft.com/office/officeart/2005/8/layout/orgChart1"/>
    <dgm:cxn modelId="{E49263DE-E6DA-46B5-8B33-1E111C3A0DCE}" type="presParOf" srcId="{ADC4A21B-6C7C-B64A-9047-DBCC45F3DFA2}" destId="{49EF620A-ACC9-A945-BE96-FE84DE964F3F}" srcOrd="0" destOrd="0" presId="urn:microsoft.com/office/officeart/2005/8/layout/orgChart1"/>
    <dgm:cxn modelId="{342A7DA9-2AC4-4F8F-8AF7-64361DACE428}" type="presParOf" srcId="{ADC4A21B-6C7C-B64A-9047-DBCC45F3DFA2}" destId="{A08C9197-9C4F-974D-9450-297C50886185}" srcOrd="1" destOrd="0" presId="urn:microsoft.com/office/officeart/2005/8/layout/orgChart1"/>
    <dgm:cxn modelId="{8D67053D-AE1B-4AE7-AA35-899ED2B40E9B}" type="presParOf" srcId="{0A07DB7B-492F-754A-9997-0936F65EBBF8}" destId="{D23577CA-4046-794C-8C7C-E0B3BCC35FCA}" srcOrd="1" destOrd="0" presId="urn:microsoft.com/office/officeart/2005/8/layout/orgChart1"/>
    <dgm:cxn modelId="{FF2E47BC-393C-4C84-A4B5-6A1B11916FA1}" type="presParOf" srcId="{0A07DB7B-492F-754A-9997-0936F65EBBF8}" destId="{F65ED696-A334-A045-85FC-F103DE82E7AE}" srcOrd="2" destOrd="0" presId="urn:microsoft.com/office/officeart/2005/8/layout/orgChart1"/>
    <dgm:cxn modelId="{8EAF3849-A756-40D6-A5AC-5FAB9A89562C}" type="presParOf" srcId="{1CC6099C-C560-5C44-8EA7-C049864FDAB2}" destId="{A3E7B847-8BB3-3348-AB91-33CF329AFB17}" srcOrd="2" destOrd="0" presId="urn:microsoft.com/office/officeart/2005/8/layout/orgChart1"/>
    <dgm:cxn modelId="{F6931153-E32F-49DD-8A27-BD25EB998363}" type="presParOf" srcId="{1CC6099C-C560-5C44-8EA7-C049864FDAB2}" destId="{B20748FD-E2E5-6644-A272-83BE245BCDD5}" srcOrd="3" destOrd="0" presId="urn:microsoft.com/office/officeart/2005/8/layout/orgChart1"/>
    <dgm:cxn modelId="{67E835D6-41C8-41D2-A6CD-2125D9C3FE64}" type="presParOf" srcId="{B20748FD-E2E5-6644-A272-83BE245BCDD5}" destId="{2F3B6E63-AEF8-F64D-AF26-A7FC55936863}" srcOrd="0" destOrd="0" presId="urn:microsoft.com/office/officeart/2005/8/layout/orgChart1"/>
    <dgm:cxn modelId="{F74A4356-1960-4C9E-872D-0E54013BECE9}" type="presParOf" srcId="{2F3B6E63-AEF8-F64D-AF26-A7FC55936863}" destId="{EF292C96-604C-5345-B103-A826DB83E61F}" srcOrd="0" destOrd="0" presId="urn:microsoft.com/office/officeart/2005/8/layout/orgChart1"/>
    <dgm:cxn modelId="{EE68A5BB-A869-4F90-9BFF-C5E8121C6A1C}" type="presParOf" srcId="{2F3B6E63-AEF8-F64D-AF26-A7FC55936863}" destId="{A4C90485-019A-7445-851D-41787E87AD36}" srcOrd="1" destOrd="0" presId="urn:microsoft.com/office/officeart/2005/8/layout/orgChart1"/>
    <dgm:cxn modelId="{BF8F81C0-4FD0-43B0-8920-295A95DA17E0}" type="presParOf" srcId="{B20748FD-E2E5-6644-A272-83BE245BCDD5}" destId="{017828B9-53CB-A34B-B4A5-1ACE99C9078F}" srcOrd="1" destOrd="0" presId="urn:microsoft.com/office/officeart/2005/8/layout/orgChart1"/>
    <dgm:cxn modelId="{B0E91731-EDCF-4A3F-8908-B69034842364}" type="presParOf" srcId="{B20748FD-E2E5-6644-A272-83BE245BCDD5}" destId="{28A860C1-EC4F-C441-8667-322BB679B26C}" srcOrd="2" destOrd="0" presId="urn:microsoft.com/office/officeart/2005/8/layout/orgChart1"/>
    <dgm:cxn modelId="{37BACE87-A5CD-47DC-BFF3-7DEF793FB2D1}" type="presParOf" srcId="{6FB879C5-75CE-7842-9C4C-70575F6021EA}" destId="{C7F44C40-5A7B-E842-B3BD-8420B4563A2E}" srcOrd="2" destOrd="0" presId="urn:microsoft.com/office/officeart/2005/8/layout/orgChart1"/>
    <dgm:cxn modelId="{659BF383-296D-42EB-BCE4-63BE7275C536}" type="presParOf" srcId="{A63979EE-B78F-0A4C-B2C3-393954A10F94}" destId="{D2B12B21-B066-9342-ACE3-F5D047E2563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8AC4B-4CEC-41E5-AE19-47A4E2720563}">
      <dsp:nvSpPr>
        <dsp:cNvPr id="0" name=""/>
        <dsp:cNvSpPr/>
      </dsp:nvSpPr>
      <dsp:spPr>
        <a:xfrm>
          <a:off x="1878608" y="303738"/>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#Tweets (31,548)</a:t>
          </a:r>
        </a:p>
      </dsp:txBody>
      <dsp:txXfrm>
        <a:off x="2060802" y="303738"/>
        <a:ext cx="956521" cy="759523"/>
      </dsp:txXfrm>
    </dsp:sp>
    <dsp:sp modelId="{59179C9B-8BA4-4AC7-ACB1-A12DE00142E2}">
      <dsp:nvSpPr>
        <dsp:cNvPr id="0" name=""/>
        <dsp:cNvSpPr/>
      </dsp:nvSpPr>
      <dsp:spPr>
        <a:xfrm>
          <a:off x="1878608" y="1063261"/>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#Positive  (1,358)</a:t>
          </a:r>
        </a:p>
      </dsp:txBody>
      <dsp:txXfrm>
        <a:off x="2060802" y="1063261"/>
        <a:ext cx="956521" cy="759523"/>
      </dsp:txXfrm>
    </dsp:sp>
    <dsp:sp modelId="{1877502C-A892-4DC0-ADA6-FA065097BB90}">
      <dsp:nvSpPr>
        <dsp:cNvPr id="0" name=""/>
        <dsp:cNvSpPr/>
      </dsp:nvSpPr>
      <dsp:spPr>
        <a:xfrm>
          <a:off x="1878608" y="1822785"/>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#Negative  (122)</a:t>
          </a:r>
        </a:p>
      </dsp:txBody>
      <dsp:txXfrm>
        <a:off x="2060802" y="1822785"/>
        <a:ext cx="956521" cy="759523"/>
      </dsp:txXfrm>
    </dsp:sp>
    <dsp:sp modelId="{51F68A05-A560-4C6F-BC90-521AEF3B0907}">
      <dsp:nvSpPr>
        <dsp:cNvPr id="0" name=""/>
        <dsp:cNvSpPr/>
      </dsp:nvSpPr>
      <dsp:spPr>
        <a:xfrm>
          <a:off x="1878608" y="2582309"/>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t>
          </a:r>
          <a:r>
            <a:rPr lang="en-US" sz="1400" kern="1200" dirty="0" err="1"/>
            <a:t>Nuatral</a:t>
          </a:r>
          <a:r>
            <a:rPr lang="en-US" sz="1400" kern="1200" dirty="0"/>
            <a:t> (22)</a:t>
          </a:r>
        </a:p>
      </dsp:txBody>
      <dsp:txXfrm>
        <a:off x="2060802" y="2582309"/>
        <a:ext cx="956521" cy="759523"/>
      </dsp:txXfrm>
    </dsp:sp>
    <dsp:sp modelId="{FC7ED273-8CFD-43C2-9C05-44FADF3E0637}">
      <dsp:nvSpPr>
        <dsp:cNvPr id="0" name=""/>
        <dsp:cNvSpPr/>
      </dsp:nvSpPr>
      <dsp:spPr>
        <a:xfrm>
          <a:off x="1271292" y="80"/>
          <a:ext cx="759144" cy="759144"/>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SAHM</a:t>
          </a:r>
        </a:p>
      </dsp:txBody>
      <dsp:txXfrm>
        <a:off x="1382466" y="111254"/>
        <a:ext cx="536796" cy="536796"/>
      </dsp:txXfrm>
    </dsp:sp>
    <dsp:sp modelId="{F660F4B9-35DB-4256-A868-A35C6DCCF6B2}">
      <dsp:nvSpPr>
        <dsp:cNvPr id="0" name=""/>
        <dsp:cNvSpPr/>
      </dsp:nvSpPr>
      <dsp:spPr>
        <a:xfrm>
          <a:off x="3776469" y="303738"/>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#Tweets (3,876)</a:t>
          </a:r>
        </a:p>
      </dsp:txBody>
      <dsp:txXfrm>
        <a:off x="3958663" y="303738"/>
        <a:ext cx="956521" cy="759523"/>
      </dsp:txXfrm>
    </dsp:sp>
    <dsp:sp modelId="{614EBA0E-D12B-447E-B378-B0FA2DEBEA2F}">
      <dsp:nvSpPr>
        <dsp:cNvPr id="0" name=""/>
        <dsp:cNvSpPr/>
      </dsp:nvSpPr>
      <dsp:spPr>
        <a:xfrm>
          <a:off x="3776469" y="1063261"/>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#Positive  (703)</a:t>
          </a:r>
        </a:p>
      </dsp:txBody>
      <dsp:txXfrm>
        <a:off x="3958663" y="1063261"/>
        <a:ext cx="956521" cy="759523"/>
      </dsp:txXfrm>
    </dsp:sp>
    <dsp:sp modelId="{68509703-D239-4E1B-8CF0-EF08079E1226}">
      <dsp:nvSpPr>
        <dsp:cNvPr id="0" name=""/>
        <dsp:cNvSpPr/>
      </dsp:nvSpPr>
      <dsp:spPr>
        <a:xfrm>
          <a:off x="3776469" y="1822785"/>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#Negative  (490)</a:t>
          </a:r>
        </a:p>
      </dsp:txBody>
      <dsp:txXfrm>
        <a:off x="3958663" y="1822785"/>
        <a:ext cx="956521" cy="759523"/>
      </dsp:txXfrm>
    </dsp:sp>
    <dsp:sp modelId="{2D6C05C6-CC16-2B42-A268-88FADF4870A6}">
      <dsp:nvSpPr>
        <dsp:cNvPr id="0" name=""/>
        <dsp:cNvSpPr/>
      </dsp:nvSpPr>
      <dsp:spPr>
        <a:xfrm>
          <a:off x="3776469" y="2582309"/>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t>
          </a:r>
          <a:r>
            <a:rPr lang="en-US" sz="1400" kern="1200" dirty="0" err="1"/>
            <a:t>Nuatral</a:t>
          </a:r>
          <a:r>
            <a:rPr lang="en-US" sz="1400" kern="1200" dirty="0"/>
            <a:t> (285)</a:t>
          </a:r>
        </a:p>
      </dsp:txBody>
      <dsp:txXfrm>
        <a:off x="3958663" y="2582309"/>
        <a:ext cx="956521" cy="759523"/>
      </dsp:txXfrm>
    </dsp:sp>
    <dsp:sp modelId="{FD776C1E-557E-4553-9447-49B69EEC7907}">
      <dsp:nvSpPr>
        <dsp:cNvPr id="0" name=""/>
        <dsp:cNvSpPr/>
      </dsp:nvSpPr>
      <dsp:spPr>
        <a:xfrm>
          <a:off x="3169153" y="80"/>
          <a:ext cx="759144" cy="759144"/>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Winter Wonder Land</a:t>
          </a:r>
        </a:p>
      </dsp:txBody>
      <dsp:txXfrm>
        <a:off x="3280327" y="111254"/>
        <a:ext cx="536796" cy="536796"/>
      </dsp:txXfrm>
    </dsp:sp>
    <dsp:sp modelId="{AD2806AC-6A03-4F05-9F4D-F72EA0E56FBF}">
      <dsp:nvSpPr>
        <dsp:cNvPr id="0" name=""/>
        <dsp:cNvSpPr/>
      </dsp:nvSpPr>
      <dsp:spPr>
        <a:xfrm>
          <a:off x="5674329" y="303738"/>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#Tweets (15,288)</a:t>
          </a:r>
        </a:p>
      </dsp:txBody>
      <dsp:txXfrm>
        <a:off x="5856524" y="303738"/>
        <a:ext cx="956521" cy="759523"/>
      </dsp:txXfrm>
    </dsp:sp>
    <dsp:sp modelId="{5314AADB-0AD3-4BAE-9F15-B0FE4F44C802}">
      <dsp:nvSpPr>
        <dsp:cNvPr id="0" name=""/>
        <dsp:cNvSpPr/>
      </dsp:nvSpPr>
      <dsp:spPr>
        <a:xfrm>
          <a:off x="5674329" y="1063261"/>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#Positive  (1,240)</a:t>
          </a:r>
        </a:p>
      </dsp:txBody>
      <dsp:txXfrm>
        <a:off x="5856524" y="1063261"/>
        <a:ext cx="956521" cy="759523"/>
      </dsp:txXfrm>
    </dsp:sp>
    <dsp:sp modelId="{48442081-23E9-494C-86C3-EFDCE9501865}">
      <dsp:nvSpPr>
        <dsp:cNvPr id="0" name=""/>
        <dsp:cNvSpPr/>
      </dsp:nvSpPr>
      <dsp:spPr>
        <a:xfrm>
          <a:off x="5674329" y="1822785"/>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#Negative  (544)</a:t>
          </a:r>
        </a:p>
      </dsp:txBody>
      <dsp:txXfrm>
        <a:off x="5856524" y="1822785"/>
        <a:ext cx="956521" cy="759523"/>
      </dsp:txXfrm>
    </dsp:sp>
    <dsp:sp modelId="{89B07792-FF9B-0B4E-B620-7307C0A068EE}">
      <dsp:nvSpPr>
        <dsp:cNvPr id="0" name=""/>
        <dsp:cNvSpPr/>
      </dsp:nvSpPr>
      <dsp:spPr>
        <a:xfrm>
          <a:off x="5674329" y="2582309"/>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t>
          </a:r>
          <a:r>
            <a:rPr lang="en-US" sz="1400" kern="1200" dirty="0" err="1"/>
            <a:t>Nuatral</a:t>
          </a:r>
          <a:r>
            <a:rPr lang="en-US" sz="1400" kern="1200" dirty="0"/>
            <a:t> (33)</a:t>
          </a:r>
        </a:p>
      </dsp:txBody>
      <dsp:txXfrm>
        <a:off x="5856524" y="2582309"/>
        <a:ext cx="956521" cy="759523"/>
      </dsp:txXfrm>
    </dsp:sp>
    <dsp:sp modelId="{89E6DA6E-7A23-44BD-8A99-378091FF741D}">
      <dsp:nvSpPr>
        <dsp:cNvPr id="0" name=""/>
        <dsp:cNvSpPr/>
      </dsp:nvSpPr>
      <dsp:spPr>
        <a:xfrm>
          <a:off x="5067014" y="80"/>
          <a:ext cx="759144" cy="759144"/>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Riyadh Boulevard Carnival</a:t>
          </a:r>
        </a:p>
      </dsp:txBody>
      <dsp:txXfrm>
        <a:off x="5178188" y="111254"/>
        <a:ext cx="536796" cy="536796"/>
      </dsp:txXfrm>
    </dsp:sp>
    <dsp:sp modelId="{402C2C77-A32C-4D99-9940-12535E1181F2}">
      <dsp:nvSpPr>
        <dsp:cNvPr id="0" name=""/>
        <dsp:cNvSpPr/>
      </dsp:nvSpPr>
      <dsp:spPr>
        <a:xfrm>
          <a:off x="7572190" y="303738"/>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#Tweets (15,452)</a:t>
          </a:r>
        </a:p>
      </dsp:txBody>
      <dsp:txXfrm>
        <a:off x="7754385" y="303738"/>
        <a:ext cx="956521" cy="759523"/>
      </dsp:txXfrm>
    </dsp:sp>
    <dsp:sp modelId="{3086D0BF-AAD1-4310-88ED-4D81A687BD50}">
      <dsp:nvSpPr>
        <dsp:cNvPr id="0" name=""/>
        <dsp:cNvSpPr/>
      </dsp:nvSpPr>
      <dsp:spPr>
        <a:xfrm>
          <a:off x="7572190" y="1063261"/>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Font typeface="+mj-lt"/>
            <a:buNone/>
          </a:pPr>
          <a:r>
            <a:rPr lang="en-US" sz="1400" kern="1200" dirty="0"/>
            <a:t>#Positive  (1,146)</a:t>
          </a:r>
        </a:p>
      </dsp:txBody>
      <dsp:txXfrm>
        <a:off x="7754385" y="1063261"/>
        <a:ext cx="956521" cy="759523"/>
      </dsp:txXfrm>
    </dsp:sp>
    <dsp:sp modelId="{BC38CE39-B35B-D940-82B1-D52E602AC67D}">
      <dsp:nvSpPr>
        <dsp:cNvPr id="0" name=""/>
        <dsp:cNvSpPr/>
      </dsp:nvSpPr>
      <dsp:spPr>
        <a:xfrm>
          <a:off x="7572190" y="1822785"/>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#Negative  (90)</a:t>
          </a:r>
        </a:p>
      </dsp:txBody>
      <dsp:txXfrm>
        <a:off x="7754385" y="1822785"/>
        <a:ext cx="956521" cy="759523"/>
      </dsp:txXfrm>
    </dsp:sp>
    <dsp:sp modelId="{32CB5DF3-7E85-A24A-9DA7-F31AAB40EE42}">
      <dsp:nvSpPr>
        <dsp:cNvPr id="0" name=""/>
        <dsp:cNvSpPr/>
      </dsp:nvSpPr>
      <dsp:spPr>
        <a:xfrm>
          <a:off x="7572190" y="2582309"/>
          <a:ext cx="1138716" cy="75952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t>
          </a:r>
          <a:r>
            <a:rPr lang="en-US" sz="1400" kern="1200" dirty="0" err="1"/>
            <a:t>Nuatral</a:t>
          </a:r>
          <a:r>
            <a:rPr lang="en-US" sz="1400" kern="1200" dirty="0"/>
            <a:t> (54)</a:t>
          </a:r>
        </a:p>
      </dsp:txBody>
      <dsp:txXfrm>
        <a:off x="7754385" y="2582309"/>
        <a:ext cx="956521" cy="759523"/>
      </dsp:txXfrm>
    </dsp:sp>
    <dsp:sp modelId="{7453D9C8-CD6E-4AA4-8A19-7F6F667528F0}">
      <dsp:nvSpPr>
        <dsp:cNvPr id="0" name=""/>
        <dsp:cNvSpPr/>
      </dsp:nvSpPr>
      <dsp:spPr>
        <a:xfrm>
          <a:off x="6964875" y="80"/>
          <a:ext cx="759144" cy="759144"/>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Colors Marathon</a:t>
          </a:r>
        </a:p>
      </dsp:txBody>
      <dsp:txXfrm>
        <a:off x="7076049" y="111254"/>
        <a:ext cx="536796" cy="536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96E08-A6B0-1B49-B060-FE746E941D1C}">
      <dsp:nvSpPr>
        <dsp:cNvPr id="0" name=""/>
        <dsp:cNvSpPr/>
      </dsp:nvSpPr>
      <dsp:spPr>
        <a:xfrm rot="5400000">
          <a:off x="1876731" y="792643"/>
          <a:ext cx="691023" cy="786706"/>
        </a:xfrm>
        <a:prstGeom prst="bentUpArrow">
          <a:avLst>
            <a:gd name="adj1" fmla="val 32840"/>
            <a:gd name="adj2" fmla="val 25000"/>
            <a:gd name="adj3" fmla="val 35780"/>
          </a:avLst>
        </a:prstGeom>
        <a:solidFill>
          <a:schemeClr val="accent1">
            <a:tint val="50000"/>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923F17-5188-B449-AF9B-E14D1126E1B1}">
      <dsp:nvSpPr>
        <dsp:cNvPr id="0" name=""/>
        <dsp:cNvSpPr/>
      </dsp:nvSpPr>
      <dsp:spPr>
        <a:xfrm>
          <a:off x="1693652" y="26629"/>
          <a:ext cx="1163277" cy="814256"/>
        </a:xfrm>
        <a:prstGeom prst="roundRect">
          <a:avLst>
            <a:gd name="adj" fmla="val 1667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733408" y="66385"/>
        <a:ext cx="1083765" cy="734744"/>
      </dsp:txXfrm>
    </dsp:sp>
    <dsp:sp modelId="{9140A3E4-278D-2D40-AD54-1AD60DECAD8B}">
      <dsp:nvSpPr>
        <dsp:cNvPr id="0" name=""/>
        <dsp:cNvSpPr/>
      </dsp:nvSpPr>
      <dsp:spPr>
        <a:xfrm>
          <a:off x="2932905" y="112198"/>
          <a:ext cx="2114567" cy="65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The data given was for SHM event with 30,000 tweets</a:t>
          </a:r>
        </a:p>
      </dsp:txBody>
      <dsp:txXfrm>
        <a:off x="2932905" y="112198"/>
        <a:ext cx="2114567" cy="658117"/>
      </dsp:txXfrm>
    </dsp:sp>
    <dsp:sp modelId="{D7C4FAA1-4D3C-D14E-B96C-8633FA3ED8CE}">
      <dsp:nvSpPr>
        <dsp:cNvPr id="0" name=""/>
        <dsp:cNvSpPr/>
      </dsp:nvSpPr>
      <dsp:spPr>
        <a:xfrm rot="5400000">
          <a:off x="3279303" y="1707322"/>
          <a:ext cx="691023" cy="786706"/>
        </a:xfrm>
        <a:prstGeom prst="bentUpArrow">
          <a:avLst>
            <a:gd name="adj1" fmla="val 32840"/>
            <a:gd name="adj2" fmla="val 25000"/>
            <a:gd name="adj3" fmla="val 35780"/>
          </a:avLst>
        </a:prstGeom>
        <a:solidFill>
          <a:schemeClr val="accent1">
            <a:tint val="50000"/>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6CD11-C6F7-CD4C-82A5-06C8CCDC2173}">
      <dsp:nvSpPr>
        <dsp:cNvPr id="0" name=""/>
        <dsp:cNvSpPr/>
      </dsp:nvSpPr>
      <dsp:spPr>
        <a:xfrm>
          <a:off x="2962575" y="941308"/>
          <a:ext cx="1430575" cy="814256"/>
        </a:xfrm>
        <a:prstGeom prst="roundRect">
          <a:avLst>
            <a:gd name="adj" fmla="val 1667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Set the golden indexes</a:t>
          </a:r>
        </a:p>
      </dsp:txBody>
      <dsp:txXfrm>
        <a:off x="3002331" y="981064"/>
        <a:ext cx="1351063" cy="734744"/>
      </dsp:txXfrm>
    </dsp:sp>
    <dsp:sp modelId="{CDE43F00-F265-8B4C-85C7-C2C8E08BF11F}">
      <dsp:nvSpPr>
        <dsp:cNvPr id="0" name=""/>
        <dsp:cNvSpPr/>
      </dsp:nvSpPr>
      <dsp:spPr>
        <a:xfrm>
          <a:off x="4502176" y="1018966"/>
          <a:ext cx="2677195" cy="65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By using data we have labeled it before </a:t>
          </a:r>
        </a:p>
      </dsp:txBody>
      <dsp:txXfrm>
        <a:off x="4502176" y="1018966"/>
        <a:ext cx="2677195" cy="658117"/>
      </dsp:txXfrm>
    </dsp:sp>
    <dsp:sp modelId="{54E3CB20-C915-0949-9A13-9E28EE05FA4E}">
      <dsp:nvSpPr>
        <dsp:cNvPr id="0" name=""/>
        <dsp:cNvSpPr/>
      </dsp:nvSpPr>
      <dsp:spPr>
        <a:xfrm rot="5400000">
          <a:off x="4511019" y="2667770"/>
          <a:ext cx="691023" cy="786706"/>
        </a:xfrm>
        <a:prstGeom prst="bentUpArrow">
          <a:avLst>
            <a:gd name="adj1" fmla="val 32840"/>
            <a:gd name="adj2" fmla="val 25000"/>
            <a:gd name="adj3" fmla="val 35780"/>
          </a:avLst>
        </a:prstGeom>
        <a:solidFill>
          <a:schemeClr val="accent1">
            <a:tint val="50000"/>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0CB9D9-96E6-A642-9ACF-A61DE1B86117}">
      <dsp:nvSpPr>
        <dsp:cNvPr id="0" name=""/>
        <dsp:cNvSpPr/>
      </dsp:nvSpPr>
      <dsp:spPr>
        <a:xfrm>
          <a:off x="4231498" y="1855987"/>
          <a:ext cx="1356160" cy="905795"/>
        </a:xfrm>
        <a:prstGeom prst="roundRect">
          <a:avLst>
            <a:gd name="adj" fmla="val 1667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Each student was given 500 tweets </a:t>
          </a:r>
        </a:p>
      </dsp:txBody>
      <dsp:txXfrm>
        <a:off x="4275723" y="1900212"/>
        <a:ext cx="1267710" cy="817345"/>
      </dsp:txXfrm>
    </dsp:sp>
    <dsp:sp modelId="{404DE54C-9B81-9D45-8EA9-405985258714}">
      <dsp:nvSpPr>
        <dsp:cNvPr id="0" name=""/>
        <dsp:cNvSpPr/>
      </dsp:nvSpPr>
      <dsp:spPr>
        <a:xfrm>
          <a:off x="5823997" y="1971326"/>
          <a:ext cx="2899420" cy="65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shared the data files with cloud </a:t>
          </a:r>
        </a:p>
      </dsp:txBody>
      <dsp:txXfrm>
        <a:off x="5823997" y="1971326"/>
        <a:ext cx="2899420" cy="658117"/>
      </dsp:txXfrm>
    </dsp:sp>
    <dsp:sp modelId="{B940CBD1-D64E-6D42-8002-83F5BA49B312}">
      <dsp:nvSpPr>
        <dsp:cNvPr id="0" name=""/>
        <dsp:cNvSpPr/>
      </dsp:nvSpPr>
      <dsp:spPr>
        <a:xfrm rot="5400000">
          <a:off x="5683501" y="3582448"/>
          <a:ext cx="691023" cy="786706"/>
        </a:xfrm>
        <a:prstGeom prst="bentUpArrow">
          <a:avLst>
            <a:gd name="adj1" fmla="val 32840"/>
            <a:gd name="adj2" fmla="val 25000"/>
            <a:gd name="adj3" fmla="val 35780"/>
          </a:avLst>
        </a:prstGeom>
        <a:solidFill>
          <a:schemeClr val="accent1">
            <a:tint val="50000"/>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3CFD9B-DB4E-6840-9376-3334DD802472}">
      <dsp:nvSpPr>
        <dsp:cNvPr id="0" name=""/>
        <dsp:cNvSpPr/>
      </dsp:nvSpPr>
      <dsp:spPr>
        <a:xfrm>
          <a:off x="5500421" y="2816435"/>
          <a:ext cx="1163277" cy="814256"/>
        </a:xfrm>
        <a:prstGeom prst="roundRect">
          <a:avLst>
            <a:gd name="adj" fmla="val 1667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Chick the accuracy</a:t>
          </a:r>
        </a:p>
      </dsp:txBody>
      <dsp:txXfrm>
        <a:off x="5540177" y="2856191"/>
        <a:ext cx="1083765" cy="734744"/>
      </dsp:txXfrm>
    </dsp:sp>
    <dsp:sp modelId="{625FB05E-B812-7741-8E8F-651CDD22F437}">
      <dsp:nvSpPr>
        <dsp:cNvPr id="0" name=""/>
        <dsp:cNvSpPr/>
      </dsp:nvSpPr>
      <dsp:spPr>
        <a:xfrm>
          <a:off x="6700904" y="2886090"/>
          <a:ext cx="2403639" cy="658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each student was evaluated his task by measuring his accuracy to be above 80% </a:t>
          </a:r>
        </a:p>
      </dsp:txBody>
      <dsp:txXfrm>
        <a:off x="6700904" y="2886090"/>
        <a:ext cx="2403639" cy="658117"/>
      </dsp:txXfrm>
    </dsp:sp>
    <dsp:sp modelId="{E42188EF-1966-0E44-9AE0-4DFF82C268CE}">
      <dsp:nvSpPr>
        <dsp:cNvPr id="0" name=""/>
        <dsp:cNvSpPr/>
      </dsp:nvSpPr>
      <dsp:spPr>
        <a:xfrm>
          <a:off x="6769344" y="3731113"/>
          <a:ext cx="1163277" cy="814256"/>
        </a:xfrm>
        <a:prstGeom prst="roundRect">
          <a:avLst>
            <a:gd name="adj" fmla="val 1667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Labeled Data</a:t>
          </a:r>
        </a:p>
      </dsp:txBody>
      <dsp:txXfrm>
        <a:off x="6809100" y="3770869"/>
        <a:ext cx="1083765" cy="734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7B847-8BB3-3348-AB91-33CF329AFB17}">
      <dsp:nvSpPr>
        <dsp:cNvPr id="0" name=""/>
        <dsp:cNvSpPr/>
      </dsp:nvSpPr>
      <dsp:spPr>
        <a:xfrm>
          <a:off x="5637459" y="2111994"/>
          <a:ext cx="216755" cy="2023277"/>
        </a:xfrm>
        <a:custGeom>
          <a:avLst/>
          <a:gdLst/>
          <a:ahLst/>
          <a:cxnLst/>
          <a:rect l="0" t="0" r="0" b="0"/>
          <a:pathLst>
            <a:path>
              <a:moveTo>
                <a:pt x="0" y="0"/>
              </a:moveTo>
              <a:lnTo>
                <a:pt x="0" y="2023277"/>
              </a:lnTo>
              <a:lnTo>
                <a:pt x="216755" y="2023277"/>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1901FF-B281-FB4B-BC8A-0FE3C667F53C}">
      <dsp:nvSpPr>
        <dsp:cNvPr id="0" name=""/>
        <dsp:cNvSpPr/>
      </dsp:nvSpPr>
      <dsp:spPr>
        <a:xfrm>
          <a:off x="5637459" y="2111994"/>
          <a:ext cx="218787" cy="790429"/>
        </a:xfrm>
        <a:custGeom>
          <a:avLst/>
          <a:gdLst/>
          <a:ahLst/>
          <a:cxnLst/>
          <a:rect l="0" t="0" r="0" b="0"/>
          <a:pathLst>
            <a:path>
              <a:moveTo>
                <a:pt x="0" y="0"/>
              </a:moveTo>
              <a:lnTo>
                <a:pt x="0" y="790429"/>
              </a:lnTo>
              <a:lnTo>
                <a:pt x="218787" y="790429"/>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C36CA-05FB-AA45-A993-9A3F58F47479}">
      <dsp:nvSpPr>
        <dsp:cNvPr id="0" name=""/>
        <dsp:cNvSpPr/>
      </dsp:nvSpPr>
      <dsp:spPr>
        <a:xfrm>
          <a:off x="4774049" y="870829"/>
          <a:ext cx="1557972" cy="372962"/>
        </a:xfrm>
        <a:custGeom>
          <a:avLst/>
          <a:gdLst/>
          <a:ahLst/>
          <a:cxnLst/>
          <a:rect l="0" t="0" r="0" b="0"/>
          <a:pathLst>
            <a:path>
              <a:moveTo>
                <a:pt x="0" y="0"/>
              </a:moveTo>
              <a:lnTo>
                <a:pt x="0" y="190639"/>
              </a:lnTo>
              <a:lnTo>
                <a:pt x="1557972" y="190639"/>
              </a:lnTo>
              <a:lnTo>
                <a:pt x="1557972" y="372962"/>
              </a:lnTo>
            </a:path>
          </a:pathLst>
        </a:custGeom>
        <a:noFill/>
        <a:ln w="48000" cap="flat" cmpd="thickThin"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A7E1CC-3E42-7D4E-A591-D654959C6F0F}">
      <dsp:nvSpPr>
        <dsp:cNvPr id="0" name=""/>
        <dsp:cNvSpPr/>
      </dsp:nvSpPr>
      <dsp:spPr>
        <a:xfrm>
          <a:off x="2604723" y="2111994"/>
          <a:ext cx="385238" cy="1973364"/>
        </a:xfrm>
        <a:custGeom>
          <a:avLst/>
          <a:gdLst/>
          <a:ahLst/>
          <a:cxnLst/>
          <a:rect l="0" t="0" r="0" b="0"/>
          <a:pathLst>
            <a:path>
              <a:moveTo>
                <a:pt x="0" y="0"/>
              </a:moveTo>
              <a:lnTo>
                <a:pt x="0" y="1973364"/>
              </a:lnTo>
              <a:lnTo>
                <a:pt x="385238" y="1973364"/>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9A7F1-6EBB-E847-9E72-65C5B965464A}">
      <dsp:nvSpPr>
        <dsp:cNvPr id="0" name=""/>
        <dsp:cNvSpPr/>
      </dsp:nvSpPr>
      <dsp:spPr>
        <a:xfrm>
          <a:off x="2604723" y="2111994"/>
          <a:ext cx="343652" cy="823698"/>
        </a:xfrm>
        <a:custGeom>
          <a:avLst/>
          <a:gdLst/>
          <a:ahLst/>
          <a:cxnLst/>
          <a:rect l="0" t="0" r="0" b="0"/>
          <a:pathLst>
            <a:path>
              <a:moveTo>
                <a:pt x="0" y="0"/>
              </a:moveTo>
              <a:lnTo>
                <a:pt x="0" y="823698"/>
              </a:lnTo>
              <a:lnTo>
                <a:pt x="343652" y="823698"/>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553B98-07CC-A942-9BA6-AEE5BB28C041}">
      <dsp:nvSpPr>
        <dsp:cNvPr id="0" name=""/>
        <dsp:cNvSpPr/>
      </dsp:nvSpPr>
      <dsp:spPr>
        <a:xfrm>
          <a:off x="3299285" y="870829"/>
          <a:ext cx="1474764" cy="372962"/>
        </a:xfrm>
        <a:custGeom>
          <a:avLst/>
          <a:gdLst/>
          <a:ahLst/>
          <a:cxnLst/>
          <a:rect l="0" t="0" r="0" b="0"/>
          <a:pathLst>
            <a:path>
              <a:moveTo>
                <a:pt x="1474764" y="0"/>
              </a:moveTo>
              <a:lnTo>
                <a:pt x="1474764" y="190639"/>
              </a:lnTo>
              <a:lnTo>
                <a:pt x="0" y="190639"/>
              </a:lnTo>
              <a:lnTo>
                <a:pt x="0" y="372962"/>
              </a:lnTo>
            </a:path>
          </a:pathLst>
        </a:custGeom>
        <a:noFill/>
        <a:ln w="48000" cap="flat" cmpd="thickThin"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23A8D9-B5A2-1E43-B20F-36D8A6AD9E75}">
      <dsp:nvSpPr>
        <dsp:cNvPr id="0" name=""/>
        <dsp:cNvSpPr/>
      </dsp:nvSpPr>
      <dsp:spPr>
        <a:xfrm>
          <a:off x="3905846" y="2626"/>
          <a:ext cx="1736405" cy="868202"/>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Model</a:t>
          </a:r>
        </a:p>
      </dsp:txBody>
      <dsp:txXfrm>
        <a:off x="3905846" y="2626"/>
        <a:ext cx="1736405" cy="868202"/>
      </dsp:txXfrm>
    </dsp:sp>
    <dsp:sp modelId="{935D9B75-0CDB-944D-B7F6-A119B5380799}">
      <dsp:nvSpPr>
        <dsp:cNvPr id="0" name=""/>
        <dsp:cNvSpPr/>
      </dsp:nvSpPr>
      <dsp:spPr>
        <a:xfrm>
          <a:off x="2431082" y="1243791"/>
          <a:ext cx="1736405" cy="868202"/>
        </a:xfrm>
        <a:prstGeom prst="rect">
          <a:avLst/>
        </a:prstGeom>
        <a:solidFill>
          <a:schemeClr val="accent2">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 Modeling without Stemming.</a:t>
          </a:r>
        </a:p>
      </dsp:txBody>
      <dsp:txXfrm>
        <a:off x="2431082" y="1243791"/>
        <a:ext cx="1736405" cy="868202"/>
      </dsp:txXfrm>
    </dsp:sp>
    <dsp:sp modelId="{9AE4DE49-3D46-2D43-B832-D5E4CF2F3E85}">
      <dsp:nvSpPr>
        <dsp:cNvPr id="0" name=""/>
        <dsp:cNvSpPr/>
      </dsp:nvSpPr>
      <dsp:spPr>
        <a:xfrm>
          <a:off x="2948375" y="2501592"/>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Tf-Idf</a:t>
          </a:r>
        </a:p>
      </dsp:txBody>
      <dsp:txXfrm>
        <a:off x="2948375" y="2501592"/>
        <a:ext cx="1736405" cy="868202"/>
      </dsp:txXfrm>
    </dsp:sp>
    <dsp:sp modelId="{9A107163-1F44-694B-9670-F6D1E31304EB}">
      <dsp:nvSpPr>
        <dsp:cNvPr id="0" name=""/>
        <dsp:cNvSpPr/>
      </dsp:nvSpPr>
      <dsp:spPr>
        <a:xfrm>
          <a:off x="2989961" y="3651257"/>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CountVect</a:t>
          </a:r>
        </a:p>
      </dsp:txBody>
      <dsp:txXfrm>
        <a:off x="2989961" y="3651257"/>
        <a:ext cx="1736405" cy="868202"/>
      </dsp:txXfrm>
    </dsp:sp>
    <dsp:sp modelId="{E3F97F60-B78B-F443-962C-01F4767680BE}">
      <dsp:nvSpPr>
        <dsp:cNvPr id="0" name=""/>
        <dsp:cNvSpPr/>
      </dsp:nvSpPr>
      <dsp:spPr>
        <a:xfrm>
          <a:off x="5463819" y="1243791"/>
          <a:ext cx="1736405" cy="868202"/>
        </a:xfrm>
        <a:prstGeom prst="rect">
          <a:avLst/>
        </a:prstGeom>
        <a:solidFill>
          <a:schemeClr val="accent2">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 Modeling with Stemming.</a:t>
          </a:r>
        </a:p>
      </dsp:txBody>
      <dsp:txXfrm>
        <a:off x="5463819" y="1243791"/>
        <a:ext cx="1736405" cy="868202"/>
      </dsp:txXfrm>
    </dsp:sp>
    <dsp:sp modelId="{49EF620A-ACC9-A945-BE96-FE84DE964F3F}">
      <dsp:nvSpPr>
        <dsp:cNvPr id="0" name=""/>
        <dsp:cNvSpPr/>
      </dsp:nvSpPr>
      <dsp:spPr>
        <a:xfrm>
          <a:off x="5856246" y="2468322"/>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Tf-Idf</a:t>
          </a:r>
        </a:p>
      </dsp:txBody>
      <dsp:txXfrm>
        <a:off x="5856246" y="2468322"/>
        <a:ext cx="1736405" cy="868202"/>
      </dsp:txXfrm>
    </dsp:sp>
    <dsp:sp modelId="{EF292C96-604C-5345-B103-A826DB83E61F}">
      <dsp:nvSpPr>
        <dsp:cNvPr id="0" name=""/>
        <dsp:cNvSpPr/>
      </dsp:nvSpPr>
      <dsp:spPr>
        <a:xfrm>
          <a:off x="5854215" y="3701170"/>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CountVect</a:t>
          </a:r>
        </a:p>
      </dsp:txBody>
      <dsp:txXfrm>
        <a:off x="5854215" y="3701170"/>
        <a:ext cx="1736405" cy="8682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7B847-8BB3-3348-AB91-33CF329AFB17}">
      <dsp:nvSpPr>
        <dsp:cNvPr id="0" name=""/>
        <dsp:cNvSpPr/>
      </dsp:nvSpPr>
      <dsp:spPr>
        <a:xfrm>
          <a:off x="7920138" y="2081512"/>
          <a:ext cx="216755" cy="2023277"/>
        </a:xfrm>
        <a:custGeom>
          <a:avLst/>
          <a:gdLst/>
          <a:ahLst/>
          <a:cxnLst/>
          <a:rect l="0" t="0" r="0" b="0"/>
          <a:pathLst>
            <a:path>
              <a:moveTo>
                <a:pt x="0" y="0"/>
              </a:moveTo>
              <a:lnTo>
                <a:pt x="0" y="2023277"/>
              </a:lnTo>
              <a:lnTo>
                <a:pt x="216755" y="2023277"/>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1901FF-B281-FB4B-BC8A-0FE3C667F53C}">
      <dsp:nvSpPr>
        <dsp:cNvPr id="0" name=""/>
        <dsp:cNvSpPr/>
      </dsp:nvSpPr>
      <dsp:spPr>
        <a:xfrm>
          <a:off x="7920138" y="2081512"/>
          <a:ext cx="147663" cy="820911"/>
        </a:xfrm>
        <a:custGeom>
          <a:avLst/>
          <a:gdLst/>
          <a:ahLst/>
          <a:cxnLst/>
          <a:rect l="0" t="0" r="0" b="0"/>
          <a:pathLst>
            <a:path>
              <a:moveTo>
                <a:pt x="0" y="0"/>
              </a:moveTo>
              <a:lnTo>
                <a:pt x="0" y="820911"/>
              </a:lnTo>
              <a:lnTo>
                <a:pt x="147663" y="820911"/>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C36CA-05FB-AA45-A993-9A3F58F47479}">
      <dsp:nvSpPr>
        <dsp:cNvPr id="0" name=""/>
        <dsp:cNvSpPr/>
      </dsp:nvSpPr>
      <dsp:spPr>
        <a:xfrm>
          <a:off x="7056728" y="868202"/>
          <a:ext cx="1557972" cy="345106"/>
        </a:xfrm>
        <a:custGeom>
          <a:avLst/>
          <a:gdLst/>
          <a:ahLst/>
          <a:cxnLst/>
          <a:rect l="0" t="0" r="0" b="0"/>
          <a:pathLst>
            <a:path>
              <a:moveTo>
                <a:pt x="0" y="0"/>
              </a:moveTo>
              <a:lnTo>
                <a:pt x="0" y="162783"/>
              </a:lnTo>
              <a:lnTo>
                <a:pt x="1557972" y="162783"/>
              </a:lnTo>
              <a:lnTo>
                <a:pt x="1557972" y="345106"/>
              </a:lnTo>
            </a:path>
          </a:pathLst>
        </a:custGeom>
        <a:noFill/>
        <a:ln w="48000" cap="flat" cmpd="thickThin"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A7E1CC-3E42-7D4E-A591-D654959C6F0F}">
      <dsp:nvSpPr>
        <dsp:cNvPr id="0" name=""/>
        <dsp:cNvSpPr/>
      </dsp:nvSpPr>
      <dsp:spPr>
        <a:xfrm>
          <a:off x="4887401" y="2081512"/>
          <a:ext cx="385238" cy="1973364"/>
        </a:xfrm>
        <a:custGeom>
          <a:avLst/>
          <a:gdLst/>
          <a:ahLst/>
          <a:cxnLst/>
          <a:rect l="0" t="0" r="0" b="0"/>
          <a:pathLst>
            <a:path>
              <a:moveTo>
                <a:pt x="0" y="0"/>
              </a:moveTo>
              <a:lnTo>
                <a:pt x="0" y="1973364"/>
              </a:lnTo>
              <a:lnTo>
                <a:pt x="385238" y="1973364"/>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9A7F1-6EBB-E847-9E72-65C5B965464A}">
      <dsp:nvSpPr>
        <dsp:cNvPr id="0" name=""/>
        <dsp:cNvSpPr/>
      </dsp:nvSpPr>
      <dsp:spPr>
        <a:xfrm>
          <a:off x="4887401" y="2081512"/>
          <a:ext cx="343652" cy="823698"/>
        </a:xfrm>
        <a:custGeom>
          <a:avLst/>
          <a:gdLst/>
          <a:ahLst/>
          <a:cxnLst/>
          <a:rect l="0" t="0" r="0" b="0"/>
          <a:pathLst>
            <a:path>
              <a:moveTo>
                <a:pt x="0" y="0"/>
              </a:moveTo>
              <a:lnTo>
                <a:pt x="0" y="823698"/>
              </a:lnTo>
              <a:lnTo>
                <a:pt x="343652" y="823698"/>
              </a:lnTo>
            </a:path>
          </a:pathLst>
        </a:custGeom>
        <a:noFill/>
        <a:ln w="48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553B98-07CC-A942-9BA6-AEE5BB28C041}">
      <dsp:nvSpPr>
        <dsp:cNvPr id="0" name=""/>
        <dsp:cNvSpPr/>
      </dsp:nvSpPr>
      <dsp:spPr>
        <a:xfrm>
          <a:off x="5581964" y="868202"/>
          <a:ext cx="1474764" cy="345106"/>
        </a:xfrm>
        <a:custGeom>
          <a:avLst/>
          <a:gdLst/>
          <a:ahLst/>
          <a:cxnLst/>
          <a:rect l="0" t="0" r="0" b="0"/>
          <a:pathLst>
            <a:path>
              <a:moveTo>
                <a:pt x="1474764" y="0"/>
              </a:moveTo>
              <a:lnTo>
                <a:pt x="1474764" y="162783"/>
              </a:lnTo>
              <a:lnTo>
                <a:pt x="0" y="162783"/>
              </a:lnTo>
              <a:lnTo>
                <a:pt x="0" y="345106"/>
              </a:lnTo>
            </a:path>
          </a:pathLst>
        </a:custGeom>
        <a:noFill/>
        <a:ln w="48000" cap="flat" cmpd="thickThin"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23A8D9-B5A2-1E43-B20F-36D8A6AD9E75}">
      <dsp:nvSpPr>
        <dsp:cNvPr id="0" name=""/>
        <dsp:cNvSpPr/>
      </dsp:nvSpPr>
      <dsp:spPr>
        <a:xfrm>
          <a:off x="6188525" y="0"/>
          <a:ext cx="1736405" cy="868202"/>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Model</a:t>
          </a:r>
        </a:p>
      </dsp:txBody>
      <dsp:txXfrm>
        <a:off x="6188525" y="0"/>
        <a:ext cx="1736405" cy="868202"/>
      </dsp:txXfrm>
    </dsp:sp>
    <dsp:sp modelId="{935D9B75-0CDB-944D-B7F6-A119B5380799}">
      <dsp:nvSpPr>
        <dsp:cNvPr id="0" name=""/>
        <dsp:cNvSpPr/>
      </dsp:nvSpPr>
      <dsp:spPr>
        <a:xfrm>
          <a:off x="4713761" y="1213309"/>
          <a:ext cx="1736405" cy="868202"/>
        </a:xfrm>
        <a:prstGeom prst="rect">
          <a:avLst/>
        </a:prstGeom>
        <a:solidFill>
          <a:schemeClr val="accent2">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 Modeling without Stemming.</a:t>
          </a:r>
        </a:p>
      </dsp:txBody>
      <dsp:txXfrm>
        <a:off x="4713761" y="1213309"/>
        <a:ext cx="1736405" cy="868202"/>
      </dsp:txXfrm>
    </dsp:sp>
    <dsp:sp modelId="{9AE4DE49-3D46-2D43-B832-D5E4CF2F3E85}">
      <dsp:nvSpPr>
        <dsp:cNvPr id="0" name=""/>
        <dsp:cNvSpPr/>
      </dsp:nvSpPr>
      <dsp:spPr>
        <a:xfrm>
          <a:off x="5231053" y="2471109"/>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Tf-Idf</a:t>
          </a:r>
        </a:p>
      </dsp:txBody>
      <dsp:txXfrm>
        <a:off x="5231053" y="2471109"/>
        <a:ext cx="1736405" cy="868202"/>
      </dsp:txXfrm>
    </dsp:sp>
    <dsp:sp modelId="{9A107163-1F44-694B-9670-F6D1E31304EB}">
      <dsp:nvSpPr>
        <dsp:cNvPr id="0" name=""/>
        <dsp:cNvSpPr/>
      </dsp:nvSpPr>
      <dsp:spPr>
        <a:xfrm>
          <a:off x="5272640" y="3620775"/>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CountVect</a:t>
          </a:r>
        </a:p>
      </dsp:txBody>
      <dsp:txXfrm>
        <a:off x="5272640" y="3620775"/>
        <a:ext cx="1736405" cy="868202"/>
      </dsp:txXfrm>
    </dsp:sp>
    <dsp:sp modelId="{E3F97F60-B78B-F443-962C-01F4767680BE}">
      <dsp:nvSpPr>
        <dsp:cNvPr id="0" name=""/>
        <dsp:cNvSpPr/>
      </dsp:nvSpPr>
      <dsp:spPr>
        <a:xfrm>
          <a:off x="7746497" y="1213309"/>
          <a:ext cx="1736405" cy="868202"/>
        </a:xfrm>
        <a:prstGeom prst="rect">
          <a:avLst/>
        </a:prstGeom>
        <a:solidFill>
          <a:schemeClr val="accent2">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 Modeling with Stemming.</a:t>
          </a:r>
        </a:p>
      </dsp:txBody>
      <dsp:txXfrm>
        <a:off x="7746497" y="1213309"/>
        <a:ext cx="1736405" cy="868202"/>
      </dsp:txXfrm>
    </dsp:sp>
    <dsp:sp modelId="{49EF620A-ACC9-A945-BE96-FE84DE964F3F}">
      <dsp:nvSpPr>
        <dsp:cNvPr id="0" name=""/>
        <dsp:cNvSpPr/>
      </dsp:nvSpPr>
      <dsp:spPr>
        <a:xfrm>
          <a:off x="8067802" y="2468322"/>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Tf-Idf</a:t>
          </a:r>
        </a:p>
      </dsp:txBody>
      <dsp:txXfrm>
        <a:off x="8067802" y="2468322"/>
        <a:ext cx="1736405" cy="868202"/>
      </dsp:txXfrm>
    </dsp:sp>
    <dsp:sp modelId="{EF292C96-604C-5345-B103-A826DB83E61F}">
      <dsp:nvSpPr>
        <dsp:cNvPr id="0" name=""/>
        <dsp:cNvSpPr/>
      </dsp:nvSpPr>
      <dsp:spPr>
        <a:xfrm>
          <a:off x="8136894" y="3670687"/>
          <a:ext cx="1736405" cy="868202"/>
        </a:xfrm>
        <a:prstGeom prst="rect">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With CountVect</a:t>
          </a:r>
        </a:p>
      </dsp:txBody>
      <dsp:txXfrm>
        <a:off x="8136894" y="3670687"/>
        <a:ext cx="1736405" cy="868202"/>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4/21/20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4/21/20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blog.conexed.com/connect-electronically-students-priority-universities/"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batterjeesteel.com/?page_id=83"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xobber.com/different-data-sources-that-is-an-input-to-crm-succes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Layout" Target="../diagrams/layout1.xml"/><Relationship Id="rId7" Type="http://schemas.openxmlformats.org/officeDocument/2006/relationships/image" Target="../media/image7.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tiff"/><Relationship Id="rId5" Type="http://schemas.openxmlformats.org/officeDocument/2006/relationships/diagramColors" Target="../diagrams/colors1.xml"/><Relationship Id="rId10" Type="http://schemas.openxmlformats.org/officeDocument/2006/relationships/image" Target="../media/image10.tiff"/><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14550" y="2402543"/>
            <a:ext cx="6397237" cy="3615314"/>
          </a:xfrm>
        </p:spPr>
        <p:txBody>
          <a:bodyPr anchor="ctr">
            <a:normAutofit/>
          </a:bodyPr>
          <a:lstStyle/>
          <a:p>
            <a:pPr algn="ctr"/>
            <a:r>
              <a:rPr lang="en-US" sz="2800" b="1" dirty="0"/>
              <a:t>SENTIMENT ANALYSIS APPROACH FOR EVALUATION OF SOCIAL AND ENTERTAINMENT EVENTS </a:t>
            </a:r>
            <a:br>
              <a:rPr lang="en-US" sz="2800" dirty="0"/>
            </a:br>
            <a:endParaRPr lang="en-US" sz="2800" dirty="0"/>
          </a:p>
        </p:txBody>
      </p:sp>
      <p:pic>
        <p:nvPicPr>
          <p:cNvPr id="7" name="Picture Placeholder 6">
            <a:extLst>
              <a:ext uri="{FF2B5EF4-FFF2-40B4-BE49-F238E27FC236}">
                <a16:creationId xmlns:a16="http://schemas.microsoft.com/office/drawing/2014/main" id="{B3D114E0-7FFF-3D46-973F-379328B0C61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574" r="3574" b="14097"/>
          <a:stretch/>
        </p:blipFill>
        <p:spPr>
          <a:xfrm>
            <a:off x="6911787" y="1351116"/>
            <a:ext cx="5210937" cy="3615314"/>
          </a:xfrm>
        </p:spPr>
      </p:pic>
      <p:sp>
        <p:nvSpPr>
          <p:cNvPr id="2" name="TextBox 1">
            <a:extLst>
              <a:ext uri="{FF2B5EF4-FFF2-40B4-BE49-F238E27FC236}">
                <a16:creationId xmlns:a16="http://schemas.microsoft.com/office/drawing/2014/main" id="{B9544DA4-5B1E-1140-AA88-1D532F76A222}"/>
              </a:ext>
            </a:extLst>
          </p:cNvPr>
          <p:cNvSpPr txBox="1"/>
          <p:nvPr/>
        </p:nvSpPr>
        <p:spPr>
          <a:xfrm>
            <a:off x="687823" y="4597098"/>
            <a:ext cx="5971922" cy="646331"/>
          </a:xfrm>
          <a:prstGeom prst="rect">
            <a:avLst/>
          </a:prstGeom>
          <a:noFill/>
        </p:spPr>
        <p:txBody>
          <a:bodyPr wrap="square" rtlCol="0">
            <a:spAutoFit/>
          </a:bodyPr>
          <a:lstStyle/>
          <a:p>
            <a:r>
              <a:rPr lang="en-US" b="1" dirty="0"/>
              <a:t>Abdullah Alnoamany</a:t>
            </a:r>
            <a:r>
              <a:rPr lang="en-SA" dirty="0"/>
              <a:t> , </a:t>
            </a:r>
            <a:r>
              <a:rPr lang="en-US" b="1" dirty="0"/>
              <a:t>Bader Abanmi</a:t>
            </a:r>
            <a:r>
              <a:rPr lang="en-SA" dirty="0"/>
              <a:t> , </a:t>
            </a:r>
            <a:r>
              <a:rPr lang="en-US" b="1" dirty="0"/>
              <a:t>Yasir Almutairi</a:t>
            </a:r>
            <a:endParaRPr lang="en-SA" dirty="0"/>
          </a:p>
          <a:p>
            <a:endParaRPr lang="en-SA" dirty="0"/>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DD80-40B9-1E46-8BA9-40524BAEC1FB}"/>
              </a:ext>
            </a:extLst>
          </p:cNvPr>
          <p:cNvSpPr>
            <a:spLocks noGrp="1"/>
          </p:cNvSpPr>
          <p:nvPr>
            <p:ph type="title"/>
          </p:nvPr>
        </p:nvSpPr>
        <p:spPr/>
        <p:txBody>
          <a:bodyPr/>
          <a:lstStyle/>
          <a:p>
            <a:r>
              <a:rPr lang="en-US" dirty="0"/>
              <a:t>EDA (Expletory data analysis)</a:t>
            </a:r>
          </a:p>
        </p:txBody>
      </p:sp>
      <p:pic>
        <p:nvPicPr>
          <p:cNvPr id="5" name="Content Placeholder 4">
            <a:extLst>
              <a:ext uri="{FF2B5EF4-FFF2-40B4-BE49-F238E27FC236}">
                <a16:creationId xmlns:a16="http://schemas.microsoft.com/office/drawing/2014/main" id="{09D875B1-0AB9-894A-855C-70CF7FB98A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800" b="25200"/>
          <a:stretch/>
        </p:blipFill>
        <p:spPr>
          <a:xfrm>
            <a:off x="1104900" y="1755648"/>
            <a:ext cx="9980682" cy="4123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6B19CBEA-F652-D04B-A5B0-DFB7564C9106}"/>
              </a:ext>
            </a:extLst>
          </p:cNvPr>
          <p:cNvSpPr>
            <a:spLocks noGrp="1"/>
          </p:cNvSpPr>
          <p:nvPr>
            <p:ph type="sldNum" sz="quarter" idx="12"/>
          </p:nvPr>
        </p:nvSpPr>
        <p:spPr/>
        <p:txBody>
          <a:bodyPr/>
          <a:lstStyle/>
          <a:p>
            <a:fld id="{0FF54DE5-C571-48E8-A5BC-B369434E2F44}" type="slidenum">
              <a:rPr lang="en-SA" smtClean="0"/>
              <a:t>10</a:t>
            </a:fld>
            <a:endParaRPr lang="en-SA"/>
          </a:p>
        </p:txBody>
      </p:sp>
    </p:spTree>
    <p:extLst>
      <p:ext uri="{BB962C8B-B14F-4D97-AF65-F5344CB8AC3E}">
        <p14:creationId xmlns:p14="http://schemas.microsoft.com/office/powerpoint/2010/main" val="234803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11B1-3AEF-004D-82C4-2B247EBF076C}"/>
              </a:ext>
            </a:extLst>
          </p:cNvPr>
          <p:cNvSpPr>
            <a:spLocks noGrp="1"/>
          </p:cNvSpPr>
          <p:nvPr>
            <p:ph type="title"/>
          </p:nvPr>
        </p:nvSpPr>
        <p:spPr/>
        <p:txBody>
          <a:bodyPr/>
          <a:lstStyle/>
          <a:p>
            <a:r>
              <a:rPr lang="en-US" dirty="0"/>
              <a:t>EDA (Expletory data analysis)</a:t>
            </a:r>
          </a:p>
        </p:txBody>
      </p:sp>
      <p:pic>
        <p:nvPicPr>
          <p:cNvPr id="5" name="Content Placeholder 4">
            <a:extLst>
              <a:ext uri="{FF2B5EF4-FFF2-40B4-BE49-F238E27FC236}">
                <a16:creationId xmlns:a16="http://schemas.microsoft.com/office/drawing/2014/main" id="{7779A695-C900-A64A-AD7B-AF791BBB2F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67" t="24200" r="6533" b="27200"/>
          <a:stretch/>
        </p:blipFill>
        <p:spPr>
          <a:xfrm>
            <a:off x="1104900" y="1810512"/>
            <a:ext cx="9980682" cy="46542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9C83AA8E-DCE3-E94A-84EF-64146E220145}"/>
              </a:ext>
            </a:extLst>
          </p:cNvPr>
          <p:cNvSpPr>
            <a:spLocks noGrp="1"/>
          </p:cNvSpPr>
          <p:nvPr>
            <p:ph type="sldNum" sz="quarter" idx="12"/>
          </p:nvPr>
        </p:nvSpPr>
        <p:spPr/>
        <p:txBody>
          <a:bodyPr/>
          <a:lstStyle/>
          <a:p>
            <a:fld id="{0FF54DE5-C571-48E8-A5BC-B369434E2F44}" type="slidenum">
              <a:rPr lang="en-SA" smtClean="0"/>
              <a:t>11</a:t>
            </a:fld>
            <a:endParaRPr lang="en-SA"/>
          </a:p>
        </p:txBody>
      </p:sp>
    </p:spTree>
    <p:extLst>
      <p:ext uri="{BB962C8B-B14F-4D97-AF65-F5344CB8AC3E}">
        <p14:creationId xmlns:p14="http://schemas.microsoft.com/office/powerpoint/2010/main" val="298308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24F1-5A80-8145-B3F6-0917D4687858}"/>
              </a:ext>
            </a:extLst>
          </p:cNvPr>
          <p:cNvSpPr>
            <a:spLocks noGrp="1"/>
          </p:cNvSpPr>
          <p:nvPr>
            <p:ph type="title"/>
          </p:nvPr>
        </p:nvSpPr>
        <p:spPr/>
        <p:txBody>
          <a:bodyPr/>
          <a:lstStyle/>
          <a:p>
            <a:r>
              <a:rPr lang="en-US" dirty="0"/>
              <a:t>Data cleaning </a:t>
            </a:r>
          </a:p>
        </p:txBody>
      </p:sp>
      <p:sp>
        <p:nvSpPr>
          <p:cNvPr id="3" name="Content Placeholder 2">
            <a:extLst>
              <a:ext uri="{FF2B5EF4-FFF2-40B4-BE49-F238E27FC236}">
                <a16:creationId xmlns:a16="http://schemas.microsoft.com/office/drawing/2014/main" id="{A2879BA2-6C43-974F-9724-3A938500F19F}"/>
              </a:ext>
            </a:extLst>
          </p:cNvPr>
          <p:cNvSpPr>
            <a:spLocks noGrp="1"/>
          </p:cNvSpPr>
          <p:nvPr>
            <p:ph idx="1"/>
          </p:nvPr>
        </p:nvSpPr>
        <p:spPr>
          <a:xfrm>
            <a:off x="1104900" y="1600200"/>
            <a:ext cx="9982200" cy="4956048"/>
          </a:xfrm>
        </p:spPr>
        <p:txBody>
          <a:bodyPr/>
          <a:lstStyle/>
          <a:p>
            <a:r>
              <a:rPr lang="en-US" dirty="0"/>
              <a:t>Data cleaning is the process of identifying and removing the errors in the dataset. It's an important step that will affect the final score of our model if we didn’t have high quality data </a:t>
            </a:r>
          </a:p>
          <a:p>
            <a:endParaRPr lang="en-US" dirty="0"/>
          </a:p>
        </p:txBody>
      </p:sp>
      <p:pic>
        <p:nvPicPr>
          <p:cNvPr id="5" name="Picture 4">
            <a:extLst>
              <a:ext uri="{FF2B5EF4-FFF2-40B4-BE49-F238E27FC236}">
                <a16:creationId xmlns:a16="http://schemas.microsoft.com/office/drawing/2014/main" id="{DA351B70-79A6-5345-BCE4-D1E3BCC13E7B}"/>
              </a:ext>
            </a:extLst>
          </p:cNvPr>
          <p:cNvPicPr>
            <a:picLocks noChangeAspect="1"/>
          </p:cNvPicPr>
          <p:nvPr/>
        </p:nvPicPr>
        <p:blipFill>
          <a:blip r:embed="rId2"/>
          <a:stretch>
            <a:fillRect/>
          </a:stretch>
        </p:blipFill>
        <p:spPr>
          <a:xfrm>
            <a:off x="4315968" y="2624328"/>
            <a:ext cx="2686709" cy="3931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55F3E6AA-5712-0D4C-B462-DBCD399A537F}"/>
              </a:ext>
            </a:extLst>
          </p:cNvPr>
          <p:cNvSpPr>
            <a:spLocks noGrp="1"/>
          </p:cNvSpPr>
          <p:nvPr>
            <p:ph type="sldNum" sz="quarter" idx="12"/>
          </p:nvPr>
        </p:nvSpPr>
        <p:spPr/>
        <p:txBody>
          <a:bodyPr/>
          <a:lstStyle/>
          <a:p>
            <a:fld id="{0FF54DE5-C571-48E8-A5BC-B369434E2F44}" type="slidenum">
              <a:rPr lang="en-SA" smtClean="0"/>
              <a:t>12</a:t>
            </a:fld>
            <a:endParaRPr lang="en-SA"/>
          </a:p>
        </p:txBody>
      </p:sp>
    </p:spTree>
    <p:extLst>
      <p:ext uri="{BB962C8B-B14F-4D97-AF65-F5344CB8AC3E}">
        <p14:creationId xmlns:p14="http://schemas.microsoft.com/office/powerpoint/2010/main" val="12705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9D5D-439A-1E41-A1A1-952309A14CCC}"/>
              </a:ext>
            </a:extLst>
          </p:cNvPr>
          <p:cNvSpPr>
            <a:spLocks noGrp="1"/>
          </p:cNvSpPr>
          <p:nvPr>
            <p:ph type="title"/>
          </p:nvPr>
        </p:nvSpPr>
        <p:spPr/>
        <p:txBody>
          <a:bodyPr/>
          <a:lstStyle/>
          <a:p>
            <a:r>
              <a:rPr lang="en-US" dirty="0"/>
              <a:t>Data cleaning </a:t>
            </a:r>
          </a:p>
        </p:txBody>
      </p:sp>
      <p:pic>
        <p:nvPicPr>
          <p:cNvPr id="4" name="Content Placeholder 3">
            <a:extLst>
              <a:ext uri="{FF2B5EF4-FFF2-40B4-BE49-F238E27FC236}">
                <a16:creationId xmlns:a16="http://schemas.microsoft.com/office/drawing/2014/main" id="{0DC2C106-50B3-BB45-B547-6A2A096E4133}"/>
              </a:ext>
            </a:extLst>
          </p:cNvPr>
          <p:cNvPicPr>
            <a:picLocks noGrp="1" noChangeAspect="1"/>
          </p:cNvPicPr>
          <p:nvPr>
            <p:ph idx="1"/>
          </p:nvPr>
        </p:nvPicPr>
        <p:blipFill>
          <a:blip r:embed="rId2"/>
          <a:stretch>
            <a:fillRect/>
          </a:stretch>
        </p:blipFill>
        <p:spPr>
          <a:xfrm>
            <a:off x="2916263" y="1781705"/>
            <a:ext cx="5652257"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3553318B-EA9E-A04C-A538-2BD0D0B8EA0D}"/>
              </a:ext>
            </a:extLst>
          </p:cNvPr>
          <p:cNvSpPr>
            <a:spLocks noGrp="1"/>
          </p:cNvSpPr>
          <p:nvPr>
            <p:ph type="sldNum" sz="quarter" idx="12"/>
          </p:nvPr>
        </p:nvSpPr>
        <p:spPr/>
        <p:txBody>
          <a:bodyPr/>
          <a:lstStyle/>
          <a:p>
            <a:fld id="{0FF54DE5-C571-48E8-A5BC-B369434E2F44}" type="slidenum">
              <a:rPr lang="en-SA" smtClean="0"/>
              <a:t>13</a:t>
            </a:fld>
            <a:endParaRPr lang="en-SA"/>
          </a:p>
        </p:txBody>
      </p:sp>
    </p:spTree>
    <p:extLst>
      <p:ext uri="{BB962C8B-B14F-4D97-AF65-F5344CB8AC3E}">
        <p14:creationId xmlns:p14="http://schemas.microsoft.com/office/powerpoint/2010/main" val="30576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8C37-24E4-DC4A-84B5-9A753BE1362E}"/>
              </a:ext>
            </a:extLst>
          </p:cNvPr>
          <p:cNvSpPr>
            <a:spLocks noGrp="1"/>
          </p:cNvSpPr>
          <p:nvPr>
            <p:ph type="title"/>
          </p:nvPr>
        </p:nvSpPr>
        <p:spPr/>
        <p:txBody>
          <a:bodyPr/>
          <a:lstStyle/>
          <a:p>
            <a:r>
              <a:rPr lang="en-US" dirty="0"/>
              <a:t>Data labeling </a:t>
            </a:r>
          </a:p>
        </p:txBody>
      </p:sp>
      <p:sp>
        <p:nvSpPr>
          <p:cNvPr id="3" name="Content Placeholder 2">
            <a:extLst>
              <a:ext uri="{FF2B5EF4-FFF2-40B4-BE49-F238E27FC236}">
                <a16:creationId xmlns:a16="http://schemas.microsoft.com/office/drawing/2014/main" id="{9CDCCFE7-67BC-2E4F-BFC5-DECBAB54B0B1}"/>
              </a:ext>
            </a:extLst>
          </p:cNvPr>
          <p:cNvSpPr>
            <a:spLocks noGrp="1"/>
          </p:cNvSpPr>
          <p:nvPr>
            <p:ph idx="1"/>
          </p:nvPr>
        </p:nvSpPr>
        <p:spPr/>
        <p:txBody>
          <a:bodyPr/>
          <a:lstStyle/>
          <a:p>
            <a:r>
              <a:rPr lang="en-US" dirty="0"/>
              <a:t>The approach we took is labeling tweets manually for each events and passing the labels to each other for rechecking and second opinion. </a:t>
            </a:r>
          </a:p>
          <a:p>
            <a:r>
              <a:rPr lang="en-US" dirty="0"/>
              <a:t>We classify the tweets into three way classification which is ( positive , negative , neutral ) </a:t>
            </a:r>
          </a:p>
          <a:p>
            <a:endParaRPr lang="en-US" dirty="0"/>
          </a:p>
          <a:p>
            <a:pPr marL="0" indent="0" algn="r">
              <a:buNone/>
            </a:pPr>
            <a:endParaRPr lang="en-US" dirty="0"/>
          </a:p>
        </p:txBody>
      </p:sp>
      <p:graphicFrame>
        <p:nvGraphicFramePr>
          <p:cNvPr id="9" name="Table 8">
            <a:extLst>
              <a:ext uri="{FF2B5EF4-FFF2-40B4-BE49-F238E27FC236}">
                <a16:creationId xmlns:a16="http://schemas.microsoft.com/office/drawing/2014/main" id="{0E8F474E-3241-6D44-A0C0-ED81FC5C462A}"/>
              </a:ext>
            </a:extLst>
          </p:cNvPr>
          <p:cNvGraphicFramePr>
            <a:graphicFrameLocks noGrp="1"/>
          </p:cNvGraphicFramePr>
          <p:nvPr>
            <p:extLst>
              <p:ext uri="{D42A27DB-BD31-4B8C-83A1-F6EECF244321}">
                <p14:modId xmlns:p14="http://schemas.microsoft.com/office/powerpoint/2010/main" val="1546985230"/>
              </p:ext>
            </p:extLst>
          </p:nvPr>
        </p:nvGraphicFramePr>
        <p:xfrm>
          <a:off x="2031241" y="3205798"/>
          <a:ext cx="8127999" cy="339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0000654"/>
                    </a:ext>
                  </a:extLst>
                </a:gridCol>
                <a:gridCol w="2709333">
                  <a:extLst>
                    <a:ext uri="{9D8B030D-6E8A-4147-A177-3AD203B41FA5}">
                      <a16:colId xmlns:a16="http://schemas.microsoft.com/office/drawing/2014/main" val="3382724915"/>
                    </a:ext>
                  </a:extLst>
                </a:gridCol>
                <a:gridCol w="2709333">
                  <a:extLst>
                    <a:ext uri="{9D8B030D-6E8A-4147-A177-3AD203B41FA5}">
                      <a16:colId xmlns:a16="http://schemas.microsoft.com/office/drawing/2014/main" val="2612438304"/>
                    </a:ext>
                  </a:extLst>
                </a:gridCol>
              </a:tblGrid>
              <a:tr h="370840">
                <a:tc>
                  <a:txBody>
                    <a:bodyPr/>
                    <a:lstStyle/>
                    <a:p>
                      <a:pPr marL="0" algn="ctr" defTabSz="914400" rtl="1" eaLnBrk="1" latinLnBrk="0" hangingPunct="1"/>
                      <a:r>
                        <a:rPr lang="en-US" dirty="0"/>
                        <a:t>Text </a:t>
                      </a:r>
                    </a:p>
                  </a:txBody>
                  <a:tcPr/>
                </a:tc>
                <a:tc>
                  <a:txBody>
                    <a:bodyPr/>
                    <a:lstStyle/>
                    <a:p>
                      <a:pPr algn="ctr"/>
                      <a:r>
                        <a:rPr lang="en-US" dirty="0"/>
                        <a:t>Classification </a:t>
                      </a:r>
                    </a:p>
                  </a:txBody>
                  <a:tcPr/>
                </a:tc>
                <a:tc>
                  <a:txBody>
                    <a:bodyPr/>
                    <a:lstStyle/>
                    <a:p>
                      <a:pPr algn="ctr"/>
                      <a:r>
                        <a:rPr lang="en-US" dirty="0"/>
                        <a:t>Label</a:t>
                      </a:r>
                    </a:p>
                  </a:txBody>
                  <a:tcPr/>
                </a:tc>
                <a:extLst>
                  <a:ext uri="{0D108BD9-81ED-4DB2-BD59-A6C34878D82A}">
                    <a16:rowId xmlns:a16="http://schemas.microsoft.com/office/drawing/2014/main" val="21889690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dirty="0" err="1"/>
                        <a:t>بوليفارد</a:t>
                      </a:r>
                      <a:r>
                        <a:rPr lang="ar-SA" dirty="0"/>
                        <a:t> الرياض صار عباره عن ****غريبه </a:t>
                      </a:r>
                      <a:r>
                        <a:rPr lang="ar-SA" dirty="0" err="1"/>
                        <a:t>ماتحطون</a:t>
                      </a:r>
                      <a:r>
                        <a:rPr lang="ar-SA" dirty="0"/>
                        <a:t> قوانين وغرامات *****الي </a:t>
                      </a:r>
                      <a:r>
                        <a:rPr lang="ar-SA" dirty="0" err="1"/>
                        <a:t>ترميي</a:t>
                      </a:r>
                      <a:r>
                        <a:rPr lang="ar-SA" dirty="0"/>
                        <a:t> </a:t>
                      </a:r>
                      <a:r>
                        <a:rPr lang="ar-SA" dirty="0" err="1"/>
                        <a:t>وتوصخ</a:t>
                      </a:r>
                      <a:r>
                        <a:rPr lang="ar-SA" dirty="0"/>
                        <a:t> والله </a:t>
                      </a:r>
                      <a:r>
                        <a:rPr lang="ar-SA" dirty="0" err="1"/>
                        <a:t>شي</a:t>
                      </a:r>
                      <a:r>
                        <a:rPr lang="ar-SA" dirty="0"/>
                        <a:t> </a:t>
                      </a:r>
                      <a:r>
                        <a:rPr lang="ar-SA" dirty="0" err="1"/>
                        <a:t>يقهرر</a:t>
                      </a:r>
                      <a:r>
                        <a:rPr lang="en-US" dirty="0"/>
                        <a:t>  -</a:t>
                      </a:r>
                    </a:p>
                    <a:p>
                      <a:pPr algn="ctr"/>
                      <a:endParaRPr lang="en-US" dirty="0"/>
                    </a:p>
                  </a:txBody>
                  <a:tcPr anchor="ctr"/>
                </a:tc>
                <a:tc>
                  <a:txBody>
                    <a:bodyPr/>
                    <a:lstStyle/>
                    <a:p>
                      <a:pPr marL="0" algn="ctr" defTabSz="914400" rtl="1" eaLnBrk="1" latinLnBrk="0" hangingPunct="1"/>
                      <a:r>
                        <a:rPr lang="en-US" dirty="0"/>
                        <a:t>Negative</a:t>
                      </a:r>
                    </a:p>
                  </a:txBody>
                  <a:tcPr anchor="ctr"/>
                </a:tc>
                <a:tc>
                  <a:txBody>
                    <a:bodyPr/>
                    <a:lstStyle/>
                    <a:p>
                      <a:pPr algn="ctr"/>
                      <a:r>
                        <a:rPr lang="en-US" dirty="0"/>
                        <a:t>0</a:t>
                      </a:r>
                    </a:p>
                  </a:txBody>
                  <a:tcPr anchor="ctr"/>
                </a:tc>
                <a:extLst>
                  <a:ext uri="{0D108BD9-81ED-4DB2-BD59-A6C34878D82A}">
                    <a16:rowId xmlns:a16="http://schemas.microsoft.com/office/drawing/2014/main" val="27154988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800" kern="1200" dirty="0">
                          <a:solidFill>
                            <a:schemeClr val="dk1"/>
                          </a:solidFill>
                          <a:effectLst/>
                          <a:latin typeface="+mn-lt"/>
                          <a:ea typeface="+mn-ea"/>
                          <a:cs typeface="+mn-cs"/>
                        </a:rPr>
                        <a:t>من راح لموسم الرياض شغل جبار بس التنظيم سيئ والنافورة كاتبين ١٠ ونص </a:t>
                      </a:r>
                      <a:r>
                        <a:rPr lang="ar-SA" sz="1800" kern="1200" dirty="0" err="1">
                          <a:solidFill>
                            <a:schemeClr val="dk1"/>
                          </a:solidFill>
                          <a:effectLst/>
                          <a:latin typeface="+mn-lt"/>
                          <a:ea typeface="+mn-ea"/>
                          <a:cs typeface="+mn-cs"/>
                        </a:rPr>
                        <a:t>ومابدت</a:t>
                      </a:r>
                      <a:r>
                        <a:rPr lang="ar-SA" sz="1800" kern="1200" dirty="0">
                          <a:solidFill>
                            <a:schemeClr val="dk1"/>
                          </a:solidFill>
                          <a:effectLst/>
                          <a:latin typeface="+mn-lt"/>
                          <a:ea typeface="+mn-ea"/>
                          <a:cs typeface="+mn-cs"/>
                        </a:rPr>
                        <a:t> الا ١٢ واشتغلت دقيقتين </a:t>
                      </a:r>
                      <a:endParaRPr lang="en-US" dirty="0"/>
                    </a:p>
                  </a:txBody>
                  <a:tcPr anchor="ctr"/>
                </a:tc>
                <a:tc>
                  <a:txBody>
                    <a:bodyPr/>
                    <a:lstStyle/>
                    <a:p>
                      <a:pPr algn="ctr"/>
                      <a:r>
                        <a:rPr lang="en-US" dirty="0"/>
                        <a:t>Neutral</a:t>
                      </a:r>
                    </a:p>
                  </a:txBody>
                  <a:tcPr anchor="ctr"/>
                </a:tc>
                <a:tc>
                  <a:txBody>
                    <a:bodyPr/>
                    <a:lstStyle/>
                    <a:p>
                      <a:pPr algn="ctr"/>
                      <a:r>
                        <a:rPr lang="en-US" dirty="0"/>
                        <a:t>2</a:t>
                      </a:r>
                    </a:p>
                  </a:txBody>
                  <a:tcPr anchor="ctr"/>
                </a:tc>
                <a:extLst>
                  <a:ext uri="{0D108BD9-81ED-4DB2-BD59-A6C34878D82A}">
                    <a16:rowId xmlns:a16="http://schemas.microsoft.com/office/drawing/2014/main" val="72922250"/>
                  </a:ext>
                </a:extLst>
              </a:tr>
              <a:tr h="370840">
                <a:tc>
                  <a:txBody>
                    <a:bodyPr/>
                    <a:lstStyle/>
                    <a:p>
                      <a:pPr algn="ctr"/>
                      <a:r>
                        <a:rPr lang="ar-SA" sz="1800" kern="1200" dirty="0">
                          <a:solidFill>
                            <a:schemeClr val="dk1"/>
                          </a:solidFill>
                          <a:effectLst/>
                          <a:latin typeface="+mn-lt"/>
                          <a:ea typeface="+mn-ea"/>
                          <a:cs typeface="+mn-cs"/>
                        </a:rPr>
                        <a:t>ابي اروح ليله سهم  </a:t>
                      </a:r>
                      <a:r>
                        <a:rPr lang="en-US" sz="1800" kern="1200" dirty="0">
                          <a:solidFill>
                            <a:schemeClr val="dk1"/>
                          </a:solidFill>
                          <a:effectLst/>
                          <a:latin typeface="+mn-lt"/>
                          <a:ea typeface="+mn-ea"/>
                          <a:cs typeface="+mn-cs"/>
                        </a:rPr>
                        <a:t>😞</a:t>
                      </a:r>
                      <a:r>
                        <a:rPr lang="ar-SA" sz="1800" kern="1200" dirty="0">
                          <a:solidFill>
                            <a:schemeClr val="dk1"/>
                          </a:solidFill>
                          <a:effectLst/>
                          <a:latin typeface="+mn-lt"/>
                          <a:ea typeface="+mn-ea"/>
                          <a:cs typeface="+mn-cs"/>
                        </a:rPr>
                        <a:t> ❤️</a:t>
                      </a:r>
                    </a:p>
                  </a:txBody>
                  <a:tcPr anchor="ctr"/>
                </a:tc>
                <a:tc>
                  <a:txBody>
                    <a:bodyPr/>
                    <a:lstStyle/>
                    <a:p>
                      <a:pPr algn="ctr"/>
                      <a:r>
                        <a:rPr lang="en-US" dirty="0"/>
                        <a:t>Positive </a:t>
                      </a:r>
                    </a:p>
                  </a:txBody>
                  <a:tcPr anchor="ctr"/>
                </a:tc>
                <a:tc>
                  <a:txBody>
                    <a:bodyPr/>
                    <a:lstStyle/>
                    <a:p>
                      <a:pPr marL="0" algn="ctr" defTabSz="914400" rtl="0" eaLnBrk="1" latinLnBrk="0" hangingPunct="1"/>
                      <a:r>
                        <a:rPr lang="en-US" dirty="0"/>
                        <a:t>1</a:t>
                      </a:r>
                    </a:p>
                  </a:txBody>
                  <a:tcPr anchor="ctr"/>
                </a:tc>
                <a:extLst>
                  <a:ext uri="{0D108BD9-81ED-4DB2-BD59-A6C34878D82A}">
                    <a16:rowId xmlns:a16="http://schemas.microsoft.com/office/drawing/2014/main" val="1334614527"/>
                  </a:ext>
                </a:extLst>
              </a:tr>
            </a:tbl>
          </a:graphicData>
        </a:graphic>
      </p:graphicFrame>
      <p:sp>
        <p:nvSpPr>
          <p:cNvPr id="4" name="Slide Number Placeholder 3">
            <a:extLst>
              <a:ext uri="{FF2B5EF4-FFF2-40B4-BE49-F238E27FC236}">
                <a16:creationId xmlns:a16="http://schemas.microsoft.com/office/drawing/2014/main" id="{A86DD5AA-F724-4A47-AFDC-681CE10A5FEE}"/>
              </a:ext>
            </a:extLst>
          </p:cNvPr>
          <p:cNvSpPr>
            <a:spLocks noGrp="1"/>
          </p:cNvSpPr>
          <p:nvPr>
            <p:ph type="sldNum" sz="quarter" idx="12"/>
          </p:nvPr>
        </p:nvSpPr>
        <p:spPr/>
        <p:txBody>
          <a:bodyPr/>
          <a:lstStyle/>
          <a:p>
            <a:fld id="{0FF54DE5-C571-48E8-A5BC-B369434E2F44}" type="slidenum">
              <a:rPr lang="en-SA" smtClean="0"/>
              <a:t>14</a:t>
            </a:fld>
            <a:endParaRPr lang="en-SA"/>
          </a:p>
        </p:txBody>
      </p:sp>
    </p:spTree>
    <p:extLst>
      <p:ext uri="{BB962C8B-B14F-4D97-AF65-F5344CB8AC3E}">
        <p14:creationId xmlns:p14="http://schemas.microsoft.com/office/powerpoint/2010/main" val="236412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A7B9-6BD6-F94A-8D49-73965282BAA2}"/>
              </a:ext>
            </a:extLst>
          </p:cNvPr>
          <p:cNvSpPr>
            <a:spLocks noGrp="1"/>
          </p:cNvSpPr>
          <p:nvPr>
            <p:ph type="title"/>
          </p:nvPr>
        </p:nvSpPr>
        <p:spPr/>
        <p:txBody>
          <a:bodyPr/>
          <a:lstStyle/>
          <a:p>
            <a:r>
              <a:rPr lang="en-SA" dirty="0"/>
              <a:t>CrowdSourcing process</a:t>
            </a:r>
          </a:p>
        </p:txBody>
      </p:sp>
      <p:graphicFrame>
        <p:nvGraphicFramePr>
          <p:cNvPr id="4" name="Content Placeholder 3">
            <a:extLst>
              <a:ext uri="{FF2B5EF4-FFF2-40B4-BE49-F238E27FC236}">
                <a16:creationId xmlns:a16="http://schemas.microsoft.com/office/drawing/2014/main" id="{001B95A0-3072-DB47-B0FA-0F11D0A0991C}"/>
              </a:ext>
            </a:extLst>
          </p:cNvPr>
          <p:cNvGraphicFramePr>
            <a:graphicFrameLocks noGrp="1"/>
          </p:cNvGraphicFramePr>
          <p:nvPr>
            <p:ph idx="1"/>
            <p:extLst>
              <p:ext uri="{D42A27DB-BD31-4B8C-83A1-F6EECF244321}">
                <p14:modId xmlns:p14="http://schemas.microsoft.com/office/powerpoint/2010/main" val="2900725507"/>
              </p:ext>
            </p:extLst>
          </p:nvPr>
        </p:nvGraphicFramePr>
        <p:xfrm>
          <a:off x="1104900" y="1600200"/>
          <a:ext cx="998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E423931-71D2-9C41-A7E3-E4FCA948DA4F}"/>
              </a:ext>
            </a:extLst>
          </p:cNvPr>
          <p:cNvSpPr>
            <a:spLocks noGrp="1"/>
          </p:cNvSpPr>
          <p:nvPr>
            <p:ph type="sldNum" sz="quarter" idx="12"/>
          </p:nvPr>
        </p:nvSpPr>
        <p:spPr/>
        <p:txBody>
          <a:bodyPr/>
          <a:lstStyle/>
          <a:p>
            <a:fld id="{0FF54DE5-C571-48E8-A5BC-B369434E2F44}" type="slidenum">
              <a:rPr lang="en-SA" smtClean="0"/>
              <a:t>15</a:t>
            </a:fld>
            <a:endParaRPr lang="en-SA"/>
          </a:p>
        </p:txBody>
      </p:sp>
    </p:spTree>
    <p:extLst>
      <p:ext uri="{BB962C8B-B14F-4D97-AF65-F5344CB8AC3E}">
        <p14:creationId xmlns:p14="http://schemas.microsoft.com/office/powerpoint/2010/main" val="25581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61E-D217-4646-A014-A3A6DE2D4765}"/>
              </a:ext>
            </a:extLst>
          </p:cNvPr>
          <p:cNvSpPr>
            <a:spLocks noGrp="1"/>
          </p:cNvSpPr>
          <p:nvPr>
            <p:ph type="title"/>
          </p:nvPr>
        </p:nvSpPr>
        <p:spPr/>
        <p:txBody>
          <a:bodyPr/>
          <a:lstStyle/>
          <a:p>
            <a:r>
              <a:rPr lang="en-US" dirty="0"/>
              <a:t>Features Engineering</a:t>
            </a:r>
            <a:endParaRPr lang="en-SA" dirty="0"/>
          </a:p>
        </p:txBody>
      </p:sp>
      <p:sp>
        <p:nvSpPr>
          <p:cNvPr id="3" name="Content Placeholder 2">
            <a:extLst>
              <a:ext uri="{FF2B5EF4-FFF2-40B4-BE49-F238E27FC236}">
                <a16:creationId xmlns:a16="http://schemas.microsoft.com/office/drawing/2014/main" id="{18C0B673-52C1-EA4D-BA12-728C7D3DA8DA}"/>
              </a:ext>
            </a:extLst>
          </p:cNvPr>
          <p:cNvSpPr>
            <a:spLocks noGrp="1"/>
          </p:cNvSpPr>
          <p:nvPr>
            <p:ph idx="1"/>
          </p:nvPr>
        </p:nvSpPr>
        <p:spPr/>
        <p:txBody>
          <a:bodyPr/>
          <a:lstStyle/>
          <a:p>
            <a:pPr>
              <a:buFontTx/>
              <a:buChar char="-"/>
            </a:pPr>
            <a:r>
              <a:rPr lang="en-US" dirty="0"/>
              <a:t>Total amount of features that we have is 32,000 </a:t>
            </a:r>
          </a:p>
          <a:p>
            <a:pPr>
              <a:lnSpc>
                <a:spcPct val="150000"/>
              </a:lnSpc>
              <a:buFontTx/>
              <a:buChar char="-"/>
            </a:pPr>
            <a:r>
              <a:rPr lang="en-US" dirty="0"/>
              <a:t>Using PCA which is an unsupervised, non-parametric statistical technique primarily used for dimensionality reduction in machine learning</a:t>
            </a:r>
            <a:r>
              <a:rPr lang="en-SA" dirty="0"/>
              <a:t> </a:t>
            </a:r>
          </a:p>
          <a:p>
            <a:pPr>
              <a:buFontTx/>
              <a:buChar char="-"/>
            </a:pPr>
            <a:endParaRPr lang="en-SA" dirty="0"/>
          </a:p>
        </p:txBody>
      </p:sp>
      <p:pic>
        <p:nvPicPr>
          <p:cNvPr id="4" name="Picture 3">
            <a:extLst>
              <a:ext uri="{FF2B5EF4-FFF2-40B4-BE49-F238E27FC236}">
                <a16:creationId xmlns:a16="http://schemas.microsoft.com/office/drawing/2014/main" id="{716E34EF-E6F8-6446-8745-B53F170D4A44}"/>
              </a:ext>
            </a:extLst>
          </p:cNvPr>
          <p:cNvPicPr/>
          <p:nvPr/>
        </p:nvPicPr>
        <p:blipFill>
          <a:blip r:embed="rId2"/>
          <a:stretch>
            <a:fillRect/>
          </a:stretch>
        </p:blipFill>
        <p:spPr>
          <a:xfrm>
            <a:off x="2326640" y="3131618"/>
            <a:ext cx="7670800" cy="3726382"/>
          </a:xfrm>
          <a:prstGeom prst="rect">
            <a:avLst/>
          </a:prstGeom>
        </p:spPr>
      </p:pic>
      <p:sp>
        <p:nvSpPr>
          <p:cNvPr id="6" name="Slide Number Placeholder 5">
            <a:extLst>
              <a:ext uri="{FF2B5EF4-FFF2-40B4-BE49-F238E27FC236}">
                <a16:creationId xmlns:a16="http://schemas.microsoft.com/office/drawing/2014/main" id="{22B94B03-7D39-6A4B-98A9-E69F28C68352}"/>
              </a:ext>
            </a:extLst>
          </p:cNvPr>
          <p:cNvSpPr>
            <a:spLocks noGrp="1"/>
          </p:cNvSpPr>
          <p:nvPr>
            <p:ph type="sldNum" sz="quarter" idx="12"/>
          </p:nvPr>
        </p:nvSpPr>
        <p:spPr/>
        <p:txBody>
          <a:bodyPr/>
          <a:lstStyle/>
          <a:p>
            <a:fld id="{0FF54DE5-C571-48E8-A5BC-B369434E2F44}" type="slidenum">
              <a:rPr lang="en-SA" smtClean="0"/>
              <a:t>16</a:t>
            </a:fld>
            <a:endParaRPr lang="en-SA"/>
          </a:p>
        </p:txBody>
      </p:sp>
    </p:spTree>
    <p:extLst>
      <p:ext uri="{BB962C8B-B14F-4D97-AF65-F5344CB8AC3E}">
        <p14:creationId xmlns:p14="http://schemas.microsoft.com/office/powerpoint/2010/main" val="41832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61E-D217-4646-A014-A3A6DE2D4765}"/>
              </a:ext>
            </a:extLst>
          </p:cNvPr>
          <p:cNvSpPr>
            <a:spLocks noGrp="1"/>
          </p:cNvSpPr>
          <p:nvPr>
            <p:ph type="title"/>
          </p:nvPr>
        </p:nvSpPr>
        <p:spPr/>
        <p:txBody>
          <a:bodyPr/>
          <a:lstStyle/>
          <a:p>
            <a:r>
              <a:rPr lang="en-US" dirty="0"/>
              <a:t>Model Selection </a:t>
            </a:r>
            <a:endParaRPr lang="en-SA" dirty="0"/>
          </a:p>
        </p:txBody>
      </p:sp>
      <p:sp>
        <p:nvSpPr>
          <p:cNvPr id="3" name="Content Placeholder 2">
            <a:extLst>
              <a:ext uri="{FF2B5EF4-FFF2-40B4-BE49-F238E27FC236}">
                <a16:creationId xmlns:a16="http://schemas.microsoft.com/office/drawing/2014/main" id="{18C0B673-52C1-EA4D-BA12-728C7D3DA8DA}"/>
              </a:ext>
            </a:extLst>
          </p:cNvPr>
          <p:cNvSpPr>
            <a:spLocks noGrp="1"/>
          </p:cNvSpPr>
          <p:nvPr>
            <p:ph idx="1"/>
          </p:nvPr>
        </p:nvSpPr>
        <p:spPr/>
        <p:txBody>
          <a:bodyPr/>
          <a:lstStyle/>
          <a:p>
            <a:pPr lvl="0"/>
            <a:r>
              <a:rPr lang="en-GB" dirty="0"/>
              <a:t>Ridge Classifier </a:t>
            </a:r>
            <a:endParaRPr lang="en-SA" dirty="0"/>
          </a:p>
          <a:p>
            <a:pPr lvl="0"/>
            <a:r>
              <a:rPr lang="en-GB" dirty="0"/>
              <a:t>Logistic Regression</a:t>
            </a:r>
            <a:endParaRPr lang="en-SA" dirty="0"/>
          </a:p>
          <a:p>
            <a:pPr lvl="0"/>
            <a:r>
              <a:rPr lang="en-GB" dirty="0"/>
              <a:t>KNeighbors Classifier </a:t>
            </a:r>
            <a:endParaRPr lang="en-SA" dirty="0"/>
          </a:p>
          <a:p>
            <a:pPr lvl="0"/>
            <a:r>
              <a:rPr lang="en-GB" dirty="0"/>
              <a:t>SGD Classifier</a:t>
            </a:r>
            <a:endParaRPr lang="en-SA" dirty="0"/>
          </a:p>
          <a:p>
            <a:pPr lvl="0"/>
            <a:r>
              <a:rPr lang="en-GB" dirty="0"/>
              <a:t>AdaBoost Classifier</a:t>
            </a:r>
            <a:endParaRPr lang="en-SA" dirty="0"/>
          </a:p>
          <a:p>
            <a:pPr lvl="0"/>
            <a:r>
              <a:rPr lang="en-GB" dirty="0"/>
              <a:t>SVC</a:t>
            </a:r>
            <a:endParaRPr lang="en-SA" dirty="0"/>
          </a:p>
          <a:p>
            <a:pPr lvl="0"/>
            <a:r>
              <a:rPr lang="en-GB" dirty="0"/>
              <a:t>Bagging Classifier</a:t>
            </a:r>
            <a:endParaRPr lang="en-SA" dirty="0"/>
          </a:p>
          <a:p>
            <a:pPr lvl="0"/>
            <a:r>
              <a:rPr lang="en-GB" dirty="0"/>
              <a:t>Random Forest Classifier</a:t>
            </a:r>
            <a:endParaRPr lang="en-SA" dirty="0"/>
          </a:p>
          <a:p>
            <a:pPr marL="0" indent="0">
              <a:buNone/>
            </a:pPr>
            <a:endParaRPr lang="en-SA" dirty="0"/>
          </a:p>
        </p:txBody>
      </p:sp>
      <p:sp>
        <p:nvSpPr>
          <p:cNvPr id="4" name="Slide Number Placeholder 3">
            <a:extLst>
              <a:ext uri="{FF2B5EF4-FFF2-40B4-BE49-F238E27FC236}">
                <a16:creationId xmlns:a16="http://schemas.microsoft.com/office/drawing/2014/main" id="{E282438D-4992-244A-B36E-DA1DFA229FF7}"/>
              </a:ext>
            </a:extLst>
          </p:cNvPr>
          <p:cNvSpPr>
            <a:spLocks noGrp="1"/>
          </p:cNvSpPr>
          <p:nvPr>
            <p:ph type="sldNum" sz="quarter" idx="12"/>
          </p:nvPr>
        </p:nvSpPr>
        <p:spPr/>
        <p:txBody>
          <a:bodyPr/>
          <a:lstStyle/>
          <a:p>
            <a:fld id="{0FF54DE5-C571-48E8-A5BC-B369434E2F44}" type="slidenum">
              <a:rPr lang="en-SA" smtClean="0"/>
              <a:t>17</a:t>
            </a:fld>
            <a:endParaRPr lang="en-SA"/>
          </a:p>
        </p:txBody>
      </p:sp>
    </p:spTree>
    <p:extLst>
      <p:ext uri="{BB962C8B-B14F-4D97-AF65-F5344CB8AC3E}">
        <p14:creationId xmlns:p14="http://schemas.microsoft.com/office/powerpoint/2010/main" val="24007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61E-D217-4646-A014-A3A6DE2D4765}"/>
              </a:ext>
            </a:extLst>
          </p:cNvPr>
          <p:cNvSpPr>
            <a:spLocks noGrp="1"/>
          </p:cNvSpPr>
          <p:nvPr>
            <p:ph type="title"/>
          </p:nvPr>
        </p:nvSpPr>
        <p:spPr/>
        <p:txBody>
          <a:bodyPr/>
          <a:lstStyle/>
          <a:p>
            <a:r>
              <a:rPr lang="en-US" dirty="0"/>
              <a:t>Model Building</a:t>
            </a:r>
            <a:endParaRPr lang="en-SA" dirty="0"/>
          </a:p>
        </p:txBody>
      </p:sp>
      <p:graphicFrame>
        <p:nvGraphicFramePr>
          <p:cNvPr id="4" name="Content Placeholder 3">
            <a:extLst>
              <a:ext uri="{FF2B5EF4-FFF2-40B4-BE49-F238E27FC236}">
                <a16:creationId xmlns:a16="http://schemas.microsoft.com/office/drawing/2014/main" id="{37358B8B-B82D-E04F-8690-196E6D70BF9E}"/>
              </a:ext>
            </a:extLst>
          </p:cNvPr>
          <p:cNvGraphicFramePr>
            <a:graphicFrameLocks noGrp="1"/>
          </p:cNvGraphicFramePr>
          <p:nvPr>
            <p:ph idx="1"/>
          </p:nvPr>
        </p:nvGraphicFramePr>
        <p:xfrm>
          <a:off x="1104900" y="1600200"/>
          <a:ext cx="998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64DEE29-DF2C-BE4D-8851-33FC0F052986}"/>
              </a:ext>
            </a:extLst>
          </p:cNvPr>
          <p:cNvSpPr>
            <a:spLocks noGrp="1"/>
          </p:cNvSpPr>
          <p:nvPr>
            <p:ph type="sldNum" sz="quarter" idx="12"/>
          </p:nvPr>
        </p:nvSpPr>
        <p:spPr/>
        <p:txBody>
          <a:bodyPr/>
          <a:lstStyle/>
          <a:p>
            <a:fld id="{0FF54DE5-C571-48E8-A5BC-B369434E2F44}" type="slidenum">
              <a:rPr lang="en-SA" smtClean="0"/>
              <a:t>18</a:t>
            </a:fld>
            <a:endParaRPr lang="en-SA"/>
          </a:p>
        </p:txBody>
      </p:sp>
    </p:spTree>
    <p:extLst>
      <p:ext uri="{BB962C8B-B14F-4D97-AF65-F5344CB8AC3E}">
        <p14:creationId xmlns:p14="http://schemas.microsoft.com/office/powerpoint/2010/main" val="159218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61E-D217-4646-A014-A3A6DE2D4765}"/>
              </a:ext>
            </a:extLst>
          </p:cNvPr>
          <p:cNvSpPr>
            <a:spLocks noGrp="1"/>
          </p:cNvSpPr>
          <p:nvPr>
            <p:ph type="title"/>
          </p:nvPr>
        </p:nvSpPr>
        <p:spPr/>
        <p:txBody>
          <a:bodyPr/>
          <a:lstStyle/>
          <a:p>
            <a:r>
              <a:rPr lang="en-US" dirty="0"/>
              <a:t>Model Building</a:t>
            </a:r>
            <a:endParaRPr lang="en-SA" dirty="0"/>
          </a:p>
        </p:txBody>
      </p:sp>
      <p:graphicFrame>
        <p:nvGraphicFramePr>
          <p:cNvPr id="4" name="Content Placeholder 3">
            <a:extLst>
              <a:ext uri="{FF2B5EF4-FFF2-40B4-BE49-F238E27FC236}">
                <a16:creationId xmlns:a16="http://schemas.microsoft.com/office/drawing/2014/main" id="{37358B8B-B82D-E04F-8690-196E6D70BF9E}"/>
              </a:ext>
            </a:extLst>
          </p:cNvPr>
          <p:cNvGraphicFramePr>
            <a:graphicFrameLocks noGrp="1"/>
          </p:cNvGraphicFramePr>
          <p:nvPr>
            <p:ph idx="1"/>
            <p:extLst>
              <p:ext uri="{D42A27DB-BD31-4B8C-83A1-F6EECF244321}">
                <p14:modId xmlns:p14="http://schemas.microsoft.com/office/powerpoint/2010/main" val="1016264144"/>
              </p:ext>
            </p:extLst>
          </p:nvPr>
        </p:nvGraphicFramePr>
        <p:xfrm>
          <a:off x="1104900" y="1600200"/>
          <a:ext cx="998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17D6C8D-8B99-7549-B91F-5761B011C3B0}"/>
              </a:ext>
            </a:extLst>
          </p:cNvPr>
          <p:cNvSpPr txBox="1"/>
          <p:nvPr/>
        </p:nvSpPr>
        <p:spPr>
          <a:xfrm>
            <a:off x="1341120" y="1971040"/>
            <a:ext cx="4053840" cy="2943563"/>
          </a:xfrm>
          <a:prstGeom prst="rect">
            <a:avLst/>
          </a:prstGeom>
          <a:noFill/>
        </p:spPr>
        <p:txBody>
          <a:bodyPr wrap="square" rtlCol="0">
            <a:spAutoFit/>
          </a:bodyPr>
          <a:lstStyle/>
          <a:p>
            <a:pPr algn="just">
              <a:lnSpc>
                <a:spcPct val="150000"/>
              </a:lnSpc>
            </a:pPr>
            <a:r>
              <a:rPr lang="en-US" dirty="0"/>
              <a:t>The stemming process has done by using the </a:t>
            </a:r>
            <a:r>
              <a:rPr lang="en-US" b="1" dirty="0"/>
              <a:t>Tashaphyne</a:t>
            </a:r>
            <a:r>
              <a:rPr lang="en-US" dirty="0"/>
              <a:t> library, </a:t>
            </a:r>
          </a:p>
          <a:p>
            <a:pPr algn="just">
              <a:lnSpc>
                <a:spcPct val="150000"/>
              </a:lnSpc>
            </a:pPr>
            <a:r>
              <a:rPr lang="en-US" dirty="0"/>
              <a:t>which is an Arabic light stemmer and segment. It mainly supports light stemming (removing prefixes and suffixes) and gives all possible segmentations. </a:t>
            </a:r>
            <a:endParaRPr lang="en-SA" dirty="0"/>
          </a:p>
        </p:txBody>
      </p:sp>
      <p:sp>
        <p:nvSpPr>
          <p:cNvPr id="6" name="Slide Number Placeholder 5">
            <a:extLst>
              <a:ext uri="{FF2B5EF4-FFF2-40B4-BE49-F238E27FC236}">
                <a16:creationId xmlns:a16="http://schemas.microsoft.com/office/drawing/2014/main" id="{68A5C349-F5FF-4541-9B03-21FAC2F7E8E1}"/>
              </a:ext>
            </a:extLst>
          </p:cNvPr>
          <p:cNvSpPr>
            <a:spLocks noGrp="1"/>
          </p:cNvSpPr>
          <p:nvPr>
            <p:ph type="sldNum" sz="quarter" idx="12"/>
          </p:nvPr>
        </p:nvSpPr>
        <p:spPr/>
        <p:txBody>
          <a:bodyPr/>
          <a:lstStyle/>
          <a:p>
            <a:fld id="{0FF54DE5-C571-48E8-A5BC-B369434E2F44}" type="slidenum">
              <a:rPr lang="en-SA" smtClean="0"/>
              <a:t>19</a:t>
            </a:fld>
            <a:endParaRPr lang="en-SA"/>
          </a:p>
        </p:txBody>
      </p:sp>
    </p:spTree>
    <p:extLst>
      <p:ext uri="{BB962C8B-B14F-4D97-AF65-F5344CB8AC3E}">
        <p14:creationId xmlns:p14="http://schemas.microsoft.com/office/powerpoint/2010/main" val="355958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 Layout </a:t>
            </a:r>
          </a:p>
        </p:txBody>
      </p:sp>
      <p:sp>
        <p:nvSpPr>
          <p:cNvPr id="14" name="Content Placeholder 13"/>
          <p:cNvSpPr>
            <a:spLocks noGrp="1"/>
          </p:cNvSpPr>
          <p:nvPr>
            <p:ph idx="1"/>
          </p:nvPr>
        </p:nvSpPr>
        <p:spPr>
          <a:xfrm>
            <a:off x="1104900" y="1600200"/>
            <a:ext cx="3984990" cy="4572000"/>
          </a:xfrm>
        </p:spPr>
        <p:txBody>
          <a:bodyPr/>
          <a:lstStyle/>
          <a:p>
            <a:r>
              <a:rPr lang="en-US" dirty="0"/>
              <a:t>Introduction </a:t>
            </a:r>
            <a:endParaRPr lang="ar-SA" dirty="0"/>
          </a:p>
          <a:p>
            <a:r>
              <a:rPr lang="en-US" dirty="0"/>
              <a:t>Problem statement</a:t>
            </a:r>
            <a:endParaRPr lang="ar-SA" dirty="0"/>
          </a:p>
          <a:p>
            <a:r>
              <a:rPr lang="en-US" dirty="0"/>
              <a:t>Objectives</a:t>
            </a:r>
            <a:endParaRPr lang="ar-SA" dirty="0"/>
          </a:p>
          <a:p>
            <a:r>
              <a:rPr lang="en-US" dirty="0"/>
              <a:t>Data Source</a:t>
            </a:r>
            <a:endParaRPr lang="ar-SA" dirty="0"/>
          </a:p>
          <a:p>
            <a:r>
              <a:rPr lang="en-US" dirty="0"/>
              <a:t>EDA (Expletory data analysis)</a:t>
            </a:r>
            <a:endParaRPr lang="ar-SA" dirty="0"/>
          </a:p>
          <a:p>
            <a:r>
              <a:rPr lang="en-US" dirty="0"/>
              <a:t>Data cleaning </a:t>
            </a:r>
            <a:endParaRPr lang="ar-SA" dirty="0"/>
          </a:p>
          <a:p>
            <a:r>
              <a:rPr lang="en-US" dirty="0"/>
              <a:t>Data labeling </a:t>
            </a:r>
          </a:p>
          <a:p>
            <a:r>
              <a:rPr lang="en-SA" dirty="0"/>
              <a:t>CrowdSourcing process</a:t>
            </a:r>
          </a:p>
          <a:p>
            <a:r>
              <a:rPr lang="en-US" dirty="0"/>
              <a:t>Features Engineering</a:t>
            </a:r>
            <a:endParaRPr lang="ar-SA" dirty="0"/>
          </a:p>
          <a:p>
            <a:endParaRPr lang="ar-SA" dirty="0"/>
          </a:p>
          <a:p>
            <a:endParaRPr lang="ar-SA" dirty="0"/>
          </a:p>
          <a:p>
            <a:endParaRPr lang="ar-SA" dirty="0"/>
          </a:p>
        </p:txBody>
      </p:sp>
      <p:sp>
        <p:nvSpPr>
          <p:cNvPr id="2" name="Rectangle 1">
            <a:extLst>
              <a:ext uri="{FF2B5EF4-FFF2-40B4-BE49-F238E27FC236}">
                <a16:creationId xmlns:a16="http://schemas.microsoft.com/office/drawing/2014/main" id="{45A62384-0245-1E49-877A-E861670D92A6}"/>
              </a:ext>
            </a:extLst>
          </p:cNvPr>
          <p:cNvSpPr/>
          <p:nvPr/>
        </p:nvSpPr>
        <p:spPr>
          <a:xfrm>
            <a:off x="6095241" y="1600200"/>
            <a:ext cx="4771604" cy="5078313"/>
          </a:xfrm>
          <a:prstGeom prst="rect">
            <a:avLst/>
          </a:prstGeom>
        </p:spPr>
        <p:txBody>
          <a:bodyPr wrap="square">
            <a:spAutoFit/>
          </a:bodyPr>
          <a:lstStyle/>
          <a:p>
            <a:pPr marL="285750" indent="-285750">
              <a:lnSpc>
                <a:spcPct val="150000"/>
              </a:lnSpc>
              <a:buFont typeface="Wingdings" pitchFamily="2" charset="2"/>
              <a:buChar char="§"/>
            </a:pPr>
            <a:r>
              <a:rPr lang="en-US" sz="2000" dirty="0"/>
              <a:t>Model Selection  </a:t>
            </a:r>
            <a:endParaRPr lang="ar-SA" sz="2000" dirty="0"/>
          </a:p>
          <a:p>
            <a:pPr marL="285750" indent="-285750">
              <a:lnSpc>
                <a:spcPct val="150000"/>
              </a:lnSpc>
              <a:buFont typeface="Wingdings" pitchFamily="2" charset="2"/>
              <a:buChar char="§"/>
            </a:pPr>
            <a:r>
              <a:rPr lang="en-US" sz="2000" dirty="0"/>
              <a:t>Model Building</a:t>
            </a:r>
            <a:endParaRPr lang="ar-SA" sz="2000" dirty="0"/>
          </a:p>
          <a:p>
            <a:pPr marL="285750" indent="-285750">
              <a:lnSpc>
                <a:spcPct val="150000"/>
              </a:lnSpc>
              <a:buFont typeface="Wingdings" pitchFamily="2" charset="2"/>
              <a:buChar char="§"/>
            </a:pPr>
            <a:r>
              <a:rPr lang="en-US" sz="2000" dirty="0"/>
              <a:t>Model </a:t>
            </a:r>
            <a:r>
              <a:rPr lang="en-US" sz="2000"/>
              <a:t>Evaluation </a:t>
            </a:r>
          </a:p>
          <a:p>
            <a:pPr marL="285750" indent="-285750">
              <a:lnSpc>
                <a:spcPct val="150000"/>
              </a:lnSpc>
              <a:buFont typeface="Wingdings" pitchFamily="2" charset="2"/>
              <a:buChar char="§"/>
            </a:pPr>
            <a:r>
              <a:rPr lang="en-SA" sz="2000"/>
              <a:t>Best </a:t>
            </a:r>
            <a:r>
              <a:rPr lang="en-SA" sz="2000" dirty="0"/>
              <a:t>Model Performance Details </a:t>
            </a:r>
          </a:p>
          <a:p>
            <a:pPr marL="285750" indent="-285750">
              <a:lnSpc>
                <a:spcPct val="150000"/>
              </a:lnSpc>
              <a:buFont typeface="Wingdings" pitchFamily="2" charset="2"/>
              <a:buChar char="§"/>
            </a:pPr>
            <a:r>
              <a:rPr lang="en-SA" sz="2000" dirty="0"/>
              <a:t>Lexicon</a:t>
            </a:r>
          </a:p>
          <a:p>
            <a:pPr marL="285750" indent="-285750">
              <a:lnSpc>
                <a:spcPct val="150000"/>
              </a:lnSpc>
              <a:buFont typeface="Wingdings" pitchFamily="2" charset="2"/>
              <a:buChar char="§"/>
            </a:pPr>
            <a:r>
              <a:rPr lang="en-US" sz="2000" dirty="0"/>
              <a:t>Required</a:t>
            </a:r>
            <a:r>
              <a:rPr lang="en-SA" sz="2000" dirty="0"/>
              <a:t> resource</a:t>
            </a:r>
          </a:p>
          <a:p>
            <a:pPr marL="285750" indent="-285750">
              <a:lnSpc>
                <a:spcPct val="150000"/>
              </a:lnSpc>
              <a:buFont typeface="Wingdings" pitchFamily="2" charset="2"/>
              <a:buChar char="§"/>
            </a:pPr>
            <a:r>
              <a:rPr lang="en-US" sz="2000" dirty="0"/>
              <a:t>Difficulties</a:t>
            </a:r>
          </a:p>
          <a:p>
            <a:pPr marL="285750" indent="-285750">
              <a:lnSpc>
                <a:spcPct val="150000"/>
              </a:lnSpc>
              <a:buFont typeface="Wingdings" pitchFamily="2" charset="2"/>
              <a:buChar char="§"/>
            </a:pPr>
            <a:r>
              <a:rPr lang="en-US" sz="2000" dirty="0"/>
              <a:t>Conclusion and future work</a:t>
            </a:r>
            <a:endParaRPr lang="en-SA" sz="2000" dirty="0"/>
          </a:p>
          <a:p>
            <a:pPr>
              <a:lnSpc>
                <a:spcPct val="150000"/>
              </a:lnSpc>
            </a:pPr>
            <a:endParaRPr lang="en-SA" sz="2000" dirty="0"/>
          </a:p>
          <a:p>
            <a:endParaRPr lang="ar-SA" dirty="0"/>
          </a:p>
          <a:p>
            <a:endParaRPr lang="ar-SA" dirty="0"/>
          </a:p>
          <a:p>
            <a:endParaRPr lang="ar-SA" dirty="0"/>
          </a:p>
        </p:txBody>
      </p:sp>
      <p:sp>
        <p:nvSpPr>
          <p:cNvPr id="3" name="Slide Number Placeholder 2">
            <a:extLst>
              <a:ext uri="{FF2B5EF4-FFF2-40B4-BE49-F238E27FC236}">
                <a16:creationId xmlns:a16="http://schemas.microsoft.com/office/drawing/2014/main" id="{212E5DCA-09BC-6646-A885-C0B8F4D8CB4B}"/>
              </a:ext>
            </a:extLst>
          </p:cNvPr>
          <p:cNvSpPr>
            <a:spLocks noGrp="1"/>
          </p:cNvSpPr>
          <p:nvPr>
            <p:ph type="sldNum" sz="quarter" idx="12"/>
          </p:nvPr>
        </p:nvSpPr>
        <p:spPr/>
        <p:txBody>
          <a:bodyPr/>
          <a:lstStyle/>
          <a:p>
            <a:fld id="{0FF54DE5-C571-48E8-A5BC-B369434E2F44}" type="slidenum">
              <a:rPr lang="en-SA" smtClean="0"/>
              <a:t>2</a:t>
            </a:fld>
            <a:endParaRPr lang="en-SA"/>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61E-D217-4646-A014-A3A6DE2D4765}"/>
              </a:ext>
            </a:extLst>
          </p:cNvPr>
          <p:cNvSpPr>
            <a:spLocks noGrp="1"/>
          </p:cNvSpPr>
          <p:nvPr>
            <p:ph type="title"/>
          </p:nvPr>
        </p:nvSpPr>
        <p:spPr/>
        <p:txBody>
          <a:bodyPr/>
          <a:lstStyle/>
          <a:p>
            <a:r>
              <a:rPr lang="en-US" dirty="0"/>
              <a:t>Model Evaluation </a:t>
            </a:r>
            <a:endParaRPr lang="en-SA" dirty="0"/>
          </a:p>
        </p:txBody>
      </p:sp>
      <p:pic>
        <p:nvPicPr>
          <p:cNvPr id="5" name="Content Placeholder 4">
            <a:extLst>
              <a:ext uri="{FF2B5EF4-FFF2-40B4-BE49-F238E27FC236}">
                <a16:creationId xmlns:a16="http://schemas.microsoft.com/office/drawing/2014/main" id="{3C6E44B2-52D3-0D42-84BA-ABFB6145EF24}"/>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6490"/>
          <a:stretch/>
        </p:blipFill>
        <p:spPr bwMode="auto">
          <a:xfrm>
            <a:off x="1270450" y="2176758"/>
            <a:ext cx="9305840" cy="4605042"/>
          </a:xfrm>
          <a:prstGeom prst="rect">
            <a:avLst/>
          </a:prstGeom>
          <a:ln>
            <a:solidFill>
              <a:schemeClr val="tx1"/>
            </a:solid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60D31F0-2935-5945-9AAA-32EFB6AD48A4}"/>
              </a:ext>
            </a:extLst>
          </p:cNvPr>
          <p:cNvSpPr txBox="1"/>
          <p:nvPr/>
        </p:nvSpPr>
        <p:spPr>
          <a:xfrm>
            <a:off x="1270450" y="1683143"/>
            <a:ext cx="1701620" cy="369332"/>
          </a:xfrm>
          <a:prstGeom prst="rect">
            <a:avLst/>
          </a:prstGeom>
          <a:noFill/>
        </p:spPr>
        <p:txBody>
          <a:bodyPr wrap="none" rtlCol="0">
            <a:spAutoFit/>
          </a:bodyPr>
          <a:lstStyle/>
          <a:p>
            <a:r>
              <a:rPr lang="en-SA" dirty="0"/>
              <a:t>With Steaming</a:t>
            </a:r>
          </a:p>
        </p:txBody>
      </p:sp>
      <p:sp>
        <p:nvSpPr>
          <p:cNvPr id="3" name="Slide Number Placeholder 2">
            <a:extLst>
              <a:ext uri="{FF2B5EF4-FFF2-40B4-BE49-F238E27FC236}">
                <a16:creationId xmlns:a16="http://schemas.microsoft.com/office/drawing/2014/main" id="{88761EDF-5C1B-E443-9AA8-B88181AEA230}"/>
              </a:ext>
            </a:extLst>
          </p:cNvPr>
          <p:cNvSpPr>
            <a:spLocks noGrp="1"/>
          </p:cNvSpPr>
          <p:nvPr>
            <p:ph type="sldNum" sz="quarter" idx="12"/>
          </p:nvPr>
        </p:nvSpPr>
        <p:spPr/>
        <p:txBody>
          <a:bodyPr/>
          <a:lstStyle/>
          <a:p>
            <a:fld id="{0FF54DE5-C571-48E8-A5BC-B369434E2F44}" type="slidenum">
              <a:rPr lang="en-SA" smtClean="0"/>
              <a:t>20</a:t>
            </a:fld>
            <a:endParaRPr lang="en-SA"/>
          </a:p>
        </p:txBody>
      </p:sp>
    </p:spTree>
    <p:extLst>
      <p:ext uri="{BB962C8B-B14F-4D97-AF65-F5344CB8AC3E}">
        <p14:creationId xmlns:p14="http://schemas.microsoft.com/office/powerpoint/2010/main" val="37172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61E-D217-4646-A014-A3A6DE2D4765}"/>
              </a:ext>
            </a:extLst>
          </p:cNvPr>
          <p:cNvSpPr>
            <a:spLocks noGrp="1"/>
          </p:cNvSpPr>
          <p:nvPr>
            <p:ph type="title"/>
          </p:nvPr>
        </p:nvSpPr>
        <p:spPr/>
        <p:txBody>
          <a:bodyPr/>
          <a:lstStyle/>
          <a:p>
            <a:r>
              <a:rPr lang="en-US" dirty="0"/>
              <a:t>Model Evaluation </a:t>
            </a:r>
            <a:endParaRPr lang="en-SA" dirty="0"/>
          </a:p>
        </p:txBody>
      </p:sp>
      <p:sp>
        <p:nvSpPr>
          <p:cNvPr id="6" name="TextBox 5">
            <a:extLst>
              <a:ext uri="{FF2B5EF4-FFF2-40B4-BE49-F238E27FC236}">
                <a16:creationId xmlns:a16="http://schemas.microsoft.com/office/drawing/2014/main" id="{560D31F0-2935-5945-9AAA-32EFB6AD48A4}"/>
              </a:ext>
            </a:extLst>
          </p:cNvPr>
          <p:cNvSpPr txBox="1"/>
          <p:nvPr/>
        </p:nvSpPr>
        <p:spPr>
          <a:xfrm>
            <a:off x="1270450" y="1683143"/>
            <a:ext cx="2051074" cy="369332"/>
          </a:xfrm>
          <a:prstGeom prst="rect">
            <a:avLst/>
          </a:prstGeom>
          <a:noFill/>
        </p:spPr>
        <p:txBody>
          <a:bodyPr wrap="none" rtlCol="0">
            <a:spAutoFit/>
          </a:bodyPr>
          <a:lstStyle/>
          <a:p>
            <a:r>
              <a:rPr lang="en-SA" dirty="0"/>
              <a:t>Without Steaming</a:t>
            </a:r>
          </a:p>
        </p:txBody>
      </p:sp>
      <p:pic>
        <p:nvPicPr>
          <p:cNvPr id="10" name="Picture 9">
            <a:extLst>
              <a:ext uri="{FF2B5EF4-FFF2-40B4-BE49-F238E27FC236}">
                <a16:creationId xmlns:a16="http://schemas.microsoft.com/office/drawing/2014/main" id="{629663A2-6326-3C45-BD9B-F22122E4A245}"/>
              </a:ext>
            </a:extLst>
          </p:cNvPr>
          <p:cNvPicPr/>
          <p:nvPr/>
        </p:nvPicPr>
        <p:blipFill rotWithShape="1">
          <a:blip r:embed="rId2" cstate="print">
            <a:extLst>
              <a:ext uri="{28A0092B-C50C-407E-A947-70E740481C1C}">
                <a14:useLocalDpi xmlns:a14="http://schemas.microsoft.com/office/drawing/2010/main" val="0"/>
              </a:ext>
            </a:extLst>
          </a:blip>
          <a:srcRect t="5315"/>
          <a:stretch/>
        </p:blipFill>
        <p:spPr bwMode="auto">
          <a:xfrm>
            <a:off x="1270450" y="2170804"/>
            <a:ext cx="9702350" cy="4610996"/>
          </a:xfrm>
          <a:prstGeom prst="rect">
            <a:avLst/>
          </a:prstGeom>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C655234F-BCED-5346-B905-191F1A77C408}"/>
              </a:ext>
            </a:extLst>
          </p:cNvPr>
          <p:cNvSpPr>
            <a:spLocks noGrp="1"/>
          </p:cNvSpPr>
          <p:nvPr>
            <p:ph type="sldNum" sz="quarter" idx="12"/>
          </p:nvPr>
        </p:nvSpPr>
        <p:spPr/>
        <p:txBody>
          <a:bodyPr/>
          <a:lstStyle/>
          <a:p>
            <a:fld id="{0FF54DE5-C571-48E8-A5BC-B369434E2F44}" type="slidenum">
              <a:rPr lang="en-SA" smtClean="0"/>
              <a:t>21</a:t>
            </a:fld>
            <a:endParaRPr lang="en-SA"/>
          </a:p>
        </p:txBody>
      </p:sp>
    </p:spTree>
    <p:extLst>
      <p:ext uri="{BB962C8B-B14F-4D97-AF65-F5344CB8AC3E}">
        <p14:creationId xmlns:p14="http://schemas.microsoft.com/office/powerpoint/2010/main" val="230962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827A-B15C-AA40-8E96-401563C5A0CA}"/>
              </a:ext>
            </a:extLst>
          </p:cNvPr>
          <p:cNvSpPr>
            <a:spLocks noGrp="1"/>
          </p:cNvSpPr>
          <p:nvPr>
            <p:ph type="title"/>
          </p:nvPr>
        </p:nvSpPr>
        <p:spPr/>
        <p:txBody>
          <a:bodyPr/>
          <a:lstStyle/>
          <a:p>
            <a:r>
              <a:rPr lang="en-SA" dirty="0"/>
              <a:t>Best Model Performance Details</a:t>
            </a:r>
          </a:p>
        </p:txBody>
      </p:sp>
      <p:sp>
        <p:nvSpPr>
          <p:cNvPr id="3" name="Content Placeholder 2">
            <a:extLst>
              <a:ext uri="{FF2B5EF4-FFF2-40B4-BE49-F238E27FC236}">
                <a16:creationId xmlns:a16="http://schemas.microsoft.com/office/drawing/2014/main" id="{D39134D9-DB3B-C149-B0B3-78918FD809FC}"/>
              </a:ext>
            </a:extLst>
          </p:cNvPr>
          <p:cNvSpPr>
            <a:spLocks noGrp="1"/>
          </p:cNvSpPr>
          <p:nvPr>
            <p:ph idx="1"/>
          </p:nvPr>
        </p:nvSpPr>
        <p:spPr>
          <a:xfrm>
            <a:off x="1104900" y="1383738"/>
            <a:ext cx="4243935" cy="4889612"/>
          </a:xfrm>
        </p:spPr>
        <p:txBody>
          <a:bodyPr/>
          <a:lstStyle/>
          <a:p>
            <a:pPr marL="0" indent="0">
              <a:buNone/>
            </a:pPr>
            <a:r>
              <a:rPr lang="en-US" dirty="0"/>
              <a:t>P</a:t>
            </a:r>
            <a:r>
              <a:rPr lang="en-SA" dirty="0"/>
              <a:t>recicsion: measure of accuracy</a:t>
            </a:r>
          </a:p>
          <a:p>
            <a:pPr marL="0" indent="0">
              <a:buNone/>
            </a:pPr>
            <a:endParaRPr lang="en-SA" dirty="0"/>
          </a:p>
          <a:p>
            <a:pPr marL="0" indent="0">
              <a:buNone/>
            </a:pPr>
            <a:r>
              <a:rPr lang="en-SA" dirty="0"/>
              <a:t>Recall : Postive Rate</a:t>
            </a:r>
          </a:p>
          <a:p>
            <a:pPr marL="0" indent="0">
              <a:buNone/>
            </a:pPr>
            <a:endParaRPr lang="en-SA" dirty="0"/>
          </a:p>
          <a:p>
            <a:pPr marL="0" indent="0">
              <a:buNone/>
            </a:pPr>
            <a:r>
              <a:rPr lang="en-SA" dirty="0"/>
              <a:t>F1 Score : avg of precision and Recall </a:t>
            </a:r>
          </a:p>
          <a:p>
            <a:pPr marL="0" indent="0">
              <a:buNone/>
            </a:pPr>
            <a:endParaRPr lang="en-SA" dirty="0"/>
          </a:p>
          <a:p>
            <a:pPr marL="0" indent="0">
              <a:buNone/>
            </a:pPr>
            <a:endParaRPr lang="en-SA" dirty="0"/>
          </a:p>
          <a:p>
            <a:pPr marL="0" indent="0">
              <a:buNone/>
            </a:pPr>
            <a:endParaRPr lang="en-SA" dirty="0"/>
          </a:p>
          <a:p>
            <a:pPr marL="0" indent="0">
              <a:buNone/>
            </a:pPr>
            <a:endParaRPr lang="en-SA" dirty="0"/>
          </a:p>
          <a:p>
            <a:pPr marL="0" indent="0">
              <a:buNone/>
            </a:pPr>
            <a:endParaRPr lang="en-SA" dirty="0"/>
          </a:p>
        </p:txBody>
      </p:sp>
      <p:pic>
        <p:nvPicPr>
          <p:cNvPr id="4" name="Picture 3">
            <a:extLst>
              <a:ext uri="{FF2B5EF4-FFF2-40B4-BE49-F238E27FC236}">
                <a16:creationId xmlns:a16="http://schemas.microsoft.com/office/drawing/2014/main" id="{97E01182-EDF3-804E-AA86-C54AB638C4E7}"/>
              </a:ext>
            </a:extLst>
          </p:cNvPr>
          <p:cNvPicPr/>
          <p:nvPr/>
        </p:nvPicPr>
        <p:blipFill>
          <a:blip r:embed="rId2"/>
          <a:stretch>
            <a:fillRect/>
          </a:stretch>
        </p:blipFill>
        <p:spPr>
          <a:xfrm>
            <a:off x="5453525" y="1383738"/>
            <a:ext cx="5632057" cy="5011176"/>
          </a:xfrm>
          <a:prstGeom prst="rect">
            <a:avLst/>
          </a:prstGeom>
        </p:spPr>
      </p:pic>
      <p:sp>
        <p:nvSpPr>
          <p:cNvPr id="6" name="Slide Number Placeholder 5">
            <a:extLst>
              <a:ext uri="{FF2B5EF4-FFF2-40B4-BE49-F238E27FC236}">
                <a16:creationId xmlns:a16="http://schemas.microsoft.com/office/drawing/2014/main" id="{EC26C93E-3F30-B547-8739-3EC9A4EF2182}"/>
              </a:ext>
            </a:extLst>
          </p:cNvPr>
          <p:cNvSpPr>
            <a:spLocks noGrp="1"/>
          </p:cNvSpPr>
          <p:nvPr>
            <p:ph type="sldNum" sz="quarter" idx="12"/>
          </p:nvPr>
        </p:nvSpPr>
        <p:spPr/>
        <p:txBody>
          <a:bodyPr/>
          <a:lstStyle/>
          <a:p>
            <a:fld id="{0FF54DE5-C571-48E8-A5BC-B369434E2F44}" type="slidenum">
              <a:rPr lang="en-SA" smtClean="0"/>
              <a:t>22</a:t>
            </a:fld>
            <a:endParaRPr lang="en-SA"/>
          </a:p>
        </p:txBody>
      </p:sp>
    </p:spTree>
    <p:extLst>
      <p:ext uri="{BB962C8B-B14F-4D97-AF65-F5344CB8AC3E}">
        <p14:creationId xmlns:p14="http://schemas.microsoft.com/office/powerpoint/2010/main" val="370165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2CC1-E7F8-444E-A777-E0DF07F7B129}"/>
              </a:ext>
            </a:extLst>
          </p:cNvPr>
          <p:cNvSpPr>
            <a:spLocks noGrp="1"/>
          </p:cNvSpPr>
          <p:nvPr>
            <p:ph type="title"/>
          </p:nvPr>
        </p:nvSpPr>
        <p:spPr/>
        <p:txBody>
          <a:bodyPr/>
          <a:lstStyle/>
          <a:p>
            <a:r>
              <a:rPr lang="en-SA" dirty="0"/>
              <a:t>Lexicon</a:t>
            </a:r>
          </a:p>
        </p:txBody>
      </p:sp>
      <p:graphicFrame>
        <p:nvGraphicFramePr>
          <p:cNvPr id="4" name="Content Placeholder 3">
            <a:extLst>
              <a:ext uri="{FF2B5EF4-FFF2-40B4-BE49-F238E27FC236}">
                <a16:creationId xmlns:a16="http://schemas.microsoft.com/office/drawing/2014/main" id="{8868BB19-26FF-FA4D-85A1-4E65CBC8417B}"/>
              </a:ext>
            </a:extLst>
          </p:cNvPr>
          <p:cNvGraphicFramePr>
            <a:graphicFrameLocks noGrp="1"/>
          </p:cNvGraphicFramePr>
          <p:nvPr>
            <p:ph idx="1"/>
            <p:extLst>
              <p:ext uri="{D42A27DB-BD31-4B8C-83A1-F6EECF244321}">
                <p14:modId xmlns:p14="http://schemas.microsoft.com/office/powerpoint/2010/main" val="1147802851"/>
              </p:ext>
            </p:extLst>
          </p:nvPr>
        </p:nvGraphicFramePr>
        <p:xfrm>
          <a:off x="2768600" y="1810592"/>
          <a:ext cx="6654800" cy="3700081"/>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3976574925"/>
                    </a:ext>
                  </a:extLst>
                </a:gridCol>
                <a:gridCol w="3327400">
                  <a:extLst>
                    <a:ext uri="{9D8B030D-6E8A-4147-A177-3AD203B41FA5}">
                      <a16:colId xmlns:a16="http://schemas.microsoft.com/office/drawing/2014/main" val="27975561"/>
                    </a:ext>
                  </a:extLst>
                </a:gridCol>
              </a:tblGrid>
              <a:tr h="528583">
                <a:tc>
                  <a:txBody>
                    <a:bodyPr/>
                    <a:lstStyle/>
                    <a:p>
                      <a:pPr algn="ctr"/>
                      <a:r>
                        <a:rPr lang="en-SA" dirty="0"/>
                        <a:t>Positive</a:t>
                      </a:r>
                    </a:p>
                  </a:txBody>
                  <a:tcPr/>
                </a:tc>
                <a:tc>
                  <a:txBody>
                    <a:bodyPr/>
                    <a:lstStyle/>
                    <a:p>
                      <a:pPr algn="ctr"/>
                      <a:r>
                        <a:rPr lang="en-SA" dirty="0"/>
                        <a:t>Negative</a:t>
                      </a:r>
                    </a:p>
                  </a:txBody>
                  <a:tcPr/>
                </a:tc>
                <a:extLst>
                  <a:ext uri="{0D108BD9-81ED-4DB2-BD59-A6C34878D82A}">
                    <a16:rowId xmlns:a16="http://schemas.microsoft.com/office/drawing/2014/main" val="1184762611"/>
                  </a:ext>
                </a:extLst>
              </a:tr>
              <a:tr h="528583">
                <a:tc>
                  <a:txBody>
                    <a:bodyPr/>
                    <a:lstStyle/>
                    <a:p>
                      <a:pPr algn="ctr"/>
                      <a:r>
                        <a:rPr lang="ar-SA" dirty="0"/>
                        <a:t>العملل جبار</a:t>
                      </a:r>
                      <a:endParaRPr lang="en-SA" dirty="0"/>
                    </a:p>
                  </a:txBody>
                  <a:tcPr/>
                </a:tc>
                <a:tc>
                  <a:txBody>
                    <a:bodyPr/>
                    <a:lstStyle/>
                    <a:p>
                      <a:pPr algn="ctr"/>
                      <a:r>
                        <a:rPr lang="ar-SA" dirty="0"/>
                        <a:t>الخدمة سيئة</a:t>
                      </a:r>
                      <a:endParaRPr lang="en-SA" dirty="0"/>
                    </a:p>
                  </a:txBody>
                  <a:tcPr/>
                </a:tc>
                <a:extLst>
                  <a:ext uri="{0D108BD9-81ED-4DB2-BD59-A6C34878D82A}">
                    <a16:rowId xmlns:a16="http://schemas.microsoft.com/office/drawing/2014/main" val="3457186446"/>
                  </a:ext>
                </a:extLst>
              </a:tr>
              <a:tr h="528583">
                <a:tc>
                  <a:txBody>
                    <a:bodyPr/>
                    <a:lstStyle/>
                    <a:p>
                      <a:pPr algn="ctr"/>
                      <a:r>
                        <a:rPr lang="ar-SA" dirty="0"/>
                        <a:t>واسطوري ونتر</a:t>
                      </a:r>
                      <a:endParaRPr lang="en-SA" dirty="0"/>
                    </a:p>
                  </a:txBody>
                  <a:tcPr/>
                </a:tc>
                <a:tc>
                  <a:txBody>
                    <a:bodyPr/>
                    <a:lstStyle/>
                    <a:p>
                      <a:pPr algn="ctr"/>
                      <a:r>
                        <a:rPr lang="ar-SA" dirty="0"/>
                        <a:t>يصير يفشل</a:t>
                      </a:r>
                      <a:endParaRPr lang="en-SA" dirty="0"/>
                    </a:p>
                  </a:txBody>
                  <a:tcPr/>
                </a:tc>
                <a:extLst>
                  <a:ext uri="{0D108BD9-81ED-4DB2-BD59-A6C34878D82A}">
                    <a16:rowId xmlns:a16="http://schemas.microsoft.com/office/drawing/2014/main" val="979069432"/>
                  </a:ext>
                </a:extLst>
              </a:tr>
              <a:tr h="528583">
                <a:tc>
                  <a:txBody>
                    <a:bodyPr/>
                    <a:lstStyle/>
                    <a:p>
                      <a:pPr algn="ctr"/>
                      <a:r>
                        <a:rPr lang="ar-SA" dirty="0"/>
                        <a:t>افضل موسم</a:t>
                      </a:r>
                      <a:endParaRPr lang="en-SA" dirty="0"/>
                    </a:p>
                  </a:txBody>
                  <a:tcPr/>
                </a:tc>
                <a:tc>
                  <a:txBody>
                    <a:bodyPr/>
                    <a:lstStyle/>
                    <a:p>
                      <a:pPr algn="ctr"/>
                      <a:r>
                        <a:rPr lang="ar-SA" dirty="0"/>
                        <a:t>واشغلونا يشغلهم</a:t>
                      </a:r>
                      <a:endParaRPr lang="en-SA" dirty="0"/>
                    </a:p>
                  </a:txBody>
                  <a:tcPr/>
                </a:tc>
                <a:extLst>
                  <a:ext uri="{0D108BD9-81ED-4DB2-BD59-A6C34878D82A}">
                    <a16:rowId xmlns:a16="http://schemas.microsoft.com/office/drawing/2014/main" val="2109080603"/>
                  </a:ext>
                </a:extLst>
              </a:tr>
              <a:tr h="528583">
                <a:tc>
                  <a:txBody>
                    <a:bodyPr/>
                    <a:lstStyle/>
                    <a:p>
                      <a:pPr algn="ctr"/>
                      <a:r>
                        <a:rPr lang="ar-SA" dirty="0"/>
                        <a:t>جابو لندن</a:t>
                      </a:r>
                      <a:endParaRPr lang="en-SA" dirty="0"/>
                    </a:p>
                  </a:txBody>
                  <a:tcPr/>
                </a:tc>
                <a:tc>
                  <a:txBody>
                    <a:bodyPr/>
                    <a:lstStyle/>
                    <a:p>
                      <a:pPr algn="ctr"/>
                      <a:r>
                        <a:rPr lang="ar-SA" dirty="0"/>
                        <a:t>وزحمه بالحيل</a:t>
                      </a:r>
                      <a:endParaRPr lang="en-SA" dirty="0"/>
                    </a:p>
                  </a:txBody>
                  <a:tcPr/>
                </a:tc>
                <a:extLst>
                  <a:ext uri="{0D108BD9-81ED-4DB2-BD59-A6C34878D82A}">
                    <a16:rowId xmlns:a16="http://schemas.microsoft.com/office/drawing/2014/main" val="293279126"/>
                  </a:ext>
                </a:extLst>
              </a:tr>
              <a:tr h="528583">
                <a:tc>
                  <a:txBody>
                    <a:bodyPr/>
                    <a:lstStyle/>
                    <a:p>
                      <a:pPr algn="ctr"/>
                      <a:r>
                        <a:rPr lang="ar-SA" dirty="0" err="1"/>
                        <a:t>اتحمست</a:t>
                      </a:r>
                      <a:r>
                        <a:rPr lang="ar-SA" dirty="0"/>
                        <a:t> اروح</a:t>
                      </a:r>
                      <a:endParaRPr lang="en-SA" dirty="0"/>
                    </a:p>
                  </a:txBody>
                  <a:tcPr/>
                </a:tc>
                <a:tc>
                  <a:txBody>
                    <a:bodyPr/>
                    <a:lstStyle/>
                    <a:p>
                      <a:pPr algn="ctr"/>
                      <a:r>
                        <a:rPr lang="ar-SA" dirty="0"/>
                        <a:t>الزحمة مخربه</a:t>
                      </a:r>
                      <a:endParaRPr lang="en-SA" dirty="0"/>
                    </a:p>
                  </a:txBody>
                  <a:tcPr/>
                </a:tc>
                <a:extLst>
                  <a:ext uri="{0D108BD9-81ED-4DB2-BD59-A6C34878D82A}">
                    <a16:rowId xmlns:a16="http://schemas.microsoft.com/office/drawing/2014/main" val="3807940606"/>
                  </a:ext>
                </a:extLst>
              </a:tr>
              <a:tr h="528583">
                <a:tc>
                  <a:txBody>
                    <a:bodyPr/>
                    <a:lstStyle/>
                    <a:p>
                      <a:pPr algn="ctr"/>
                      <a:r>
                        <a:rPr lang="ar-SA" dirty="0"/>
                        <a:t>جميل ماتوقعتها</a:t>
                      </a:r>
                      <a:endParaRPr lang="en-SA" dirty="0"/>
                    </a:p>
                  </a:txBody>
                  <a:tcPr/>
                </a:tc>
                <a:tc>
                  <a:txBody>
                    <a:bodyPr/>
                    <a:lstStyle/>
                    <a:p>
                      <a:pPr algn="ctr"/>
                      <a:r>
                        <a:rPr lang="ar-SA" dirty="0"/>
                        <a:t>تنظيم بريال</a:t>
                      </a:r>
                      <a:endParaRPr lang="en-SA" dirty="0"/>
                    </a:p>
                  </a:txBody>
                  <a:tcPr/>
                </a:tc>
                <a:extLst>
                  <a:ext uri="{0D108BD9-81ED-4DB2-BD59-A6C34878D82A}">
                    <a16:rowId xmlns:a16="http://schemas.microsoft.com/office/drawing/2014/main" val="345622555"/>
                  </a:ext>
                </a:extLst>
              </a:tr>
            </a:tbl>
          </a:graphicData>
        </a:graphic>
      </p:graphicFrame>
      <p:sp>
        <p:nvSpPr>
          <p:cNvPr id="3" name="Slide Number Placeholder 2">
            <a:extLst>
              <a:ext uri="{FF2B5EF4-FFF2-40B4-BE49-F238E27FC236}">
                <a16:creationId xmlns:a16="http://schemas.microsoft.com/office/drawing/2014/main" id="{957FEAE0-0FEA-AD4D-B258-0A7A69EFFDF3}"/>
              </a:ext>
            </a:extLst>
          </p:cNvPr>
          <p:cNvSpPr>
            <a:spLocks noGrp="1"/>
          </p:cNvSpPr>
          <p:nvPr>
            <p:ph type="sldNum" sz="quarter" idx="12"/>
          </p:nvPr>
        </p:nvSpPr>
        <p:spPr/>
        <p:txBody>
          <a:bodyPr/>
          <a:lstStyle/>
          <a:p>
            <a:fld id="{0FF54DE5-C571-48E8-A5BC-B369434E2F44}" type="slidenum">
              <a:rPr lang="en-SA" smtClean="0"/>
              <a:t>23</a:t>
            </a:fld>
            <a:endParaRPr lang="en-SA"/>
          </a:p>
        </p:txBody>
      </p:sp>
    </p:spTree>
    <p:extLst>
      <p:ext uri="{BB962C8B-B14F-4D97-AF65-F5344CB8AC3E}">
        <p14:creationId xmlns:p14="http://schemas.microsoft.com/office/powerpoint/2010/main" val="403392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4523-CBCA-9440-A2A2-A819AA8FD780}"/>
              </a:ext>
            </a:extLst>
          </p:cNvPr>
          <p:cNvSpPr>
            <a:spLocks noGrp="1"/>
          </p:cNvSpPr>
          <p:nvPr>
            <p:ph type="title"/>
          </p:nvPr>
        </p:nvSpPr>
        <p:spPr/>
        <p:txBody>
          <a:bodyPr/>
          <a:lstStyle/>
          <a:p>
            <a:r>
              <a:rPr lang="en-US" dirty="0"/>
              <a:t>Required</a:t>
            </a:r>
            <a:r>
              <a:rPr lang="en-SA" dirty="0"/>
              <a:t> resource</a:t>
            </a:r>
          </a:p>
        </p:txBody>
      </p:sp>
      <p:sp>
        <p:nvSpPr>
          <p:cNvPr id="3" name="Content Placeholder 2">
            <a:extLst>
              <a:ext uri="{FF2B5EF4-FFF2-40B4-BE49-F238E27FC236}">
                <a16:creationId xmlns:a16="http://schemas.microsoft.com/office/drawing/2014/main" id="{9C686DB6-4AC9-7546-AB0E-B12E62293BC8}"/>
              </a:ext>
            </a:extLst>
          </p:cNvPr>
          <p:cNvSpPr>
            <a:spLocks noGrp="1"/>
          </p:cNvSpPr>
          <p:nvPr>
            <p:ph idx="1"/>
          </p:nvPr>
        </p:nvSpPr>
        <p:spPr/>
        <p:txBody>
          <a:bodyPr/>
          <a:lstStyle/>
          <a:p>
            <a:pPr>
              <a:lnSpc>
                <a:spcPct val="150000"/>
              </a:lnSpc>
            </a:pPr>
            <a:r>
              <a:rPr lang="en-US" dirty="0"/>
              <a:t>Since the modeling process requires a high computing power we have used the google cloud </a:t>
            </a:r>
            <a:r>
              <a:rPr lang="en-US" b="1" dirty="0" err="1"/>
              <a:t>Colab</a:t>
            </a:r>
            <a:r>
              <a:rPr lang="en-US" dirty="0"/>
              <a:t> with 32 Giga ram </a:t>
            </a:r>
          </a:p>
          <a:p>
            <a:pPr>
              <a:lnSpc>
                <a:spcPct val="150000"/>
              </a:lnSpc>
            </a:pPr>
            <a:endParaRPr lang="en-SA" dirty="0"/>
          </a:p>
        </p:txBody>
      </p:sp>
      <p:pic>
        <p:nvPicPr>
          <p:cNvPr id="4" name="Picture 3">
            <a:extLst>
              <a:ext uri="{FF2B5EF4-FFF2-40B4-BE49-F238E27FC236}">
                <a16:creationId xmlns:a16="http://schemas.microsoft.com/office/drawing/2014/main" id="{B2428974-B30D-994E-8DA5-326142E4A039}"/>
              </a:ext>
            </a:extLst>
          </p:cNvPr>
          <p:cNvPicPr>
            <a:picLocks noChangeAspect="1"/>
          </p:cNvPicPr>
          <p:nvPr/>
        </p:nvPicPr>
        <p:blipFill>
          <a:blip r:embed="rId2"/>
          <a:stretch>
            <a:fillRect/>
          </a:stretch>
        </p:blipFill>
        <p:spPr>
          <a:xfrm>
            <a:off x="3483683" y="3001189"/>
            <a:ext cx="5224633" cy="2768431"/>
          </a:xfrm>
          <a:prstGeom prst="rect">
            <a:avLst/>
          </a:prstGeom>
        </p:spPr>
      </p:pic>
      <p:sp>
        <p:nvSpPr>
          <p:cNvPr id="6" name="Slide Number Placeholder 5">
            <a:extLst>
              <a:ext uri="{FF2B5EF4-FFF2-40B4-BE49-F238E27FC236}">
                <a16:creationId xmlns:a16="http://schemas.microsoft.com/office/drawing/2014/main" id="{CDC9EAE1-94F5-0E45-9D5C-5E23C52BF556}"/>
              </a:ext>
            </a:extLst>
          </p:cNvPr>
          <p:cNvSpPr>
            <a:spLocks noGrp="1"/>
          </p:cNvSpPr>
          <p:nvPr>
            <p:ph type="sldNum" sz="quarter" idx="12"/>
          </p:nvPr>
        </p:nvSpPr>
        <p:spPr/>
        <p:txBody>
          <a:bodyPr/>
          <a:lstStyle/>
          <a:p>
            <a:fld id="{0FF54DE5-C571-48E8-A5BC-B369434E2F44}" type="slidenum">
              <a:rPr lang="en-SA" smtClean="0"/>
              <a:t>24</a:t>
            </a:fld>
            <a:endParaRPr lang="en-SA"/>
          </a:p>
        </p:txBody>
      </p:sp>
    </p:spTree>
    <p:extLst>
      <p:ext uri="{BB962C8B-B14F-4D97-AF65-F5344CB8AC3E}">
        <p14:creationId xmlns:p14="http://schemas.microsoft.com/office/powerpoint/2010/main" val="175545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F197-F4B2-9C44-A744-8B875733CAE7}"/>
              </a:ext>
            </a:extLst>
          </p:cNvPr>
          <p:cNvSpPr>
            <a:spLocks noGrp="1"/>
          </p:cNvSpPr>
          <p:nvPr>
            <p:ph type="title"/>
          </p:nvPr>
        </p:nvSpPr>
        <p:spPr/>
        <p:txBody>
          <a:bodyPr/>
          <a:lstStyle/>
          <a:p>
            <a:r>
              <a:rPr lang="en-US" dirty="0"/>
              <a:t>Difficulties</a:t>
            </a:r>
            <a:endParaRPr lang="en-SA" dirty="0"/>
          </a:p>
        </p:txBody>
      </p:sp>
      <p:sp>
        <p:nvSpPr>
          <p:cNvPr id="3" name="Content Placeholder 2">
            <a:extLst>
              <a:ext uri="{FF2B5EF4-FFF2-40B4-BE49-F238E27FC236}">
                <a16:creationId xmlns:a16="http://schemas.microsoft.com/office/drawing/2014/main" id="{1E548B17-CA08-CF46-B0BA-B22BD57DD9CA}"/>
              </a:ext>
            </a:extLst>
          </p:cNvPr>
          <p:cNvSpPr>
            <a:spLocks noGrp="1"/>
          </p:cNvSpPr>
          <p:nvPr>
            <p:ph idx="1"/>
          </p:nvPr>
        </p:nvSpPr>
        <p:spPr/>
        <p:txBody>
          <a:bodyPr>
            <a:normAutofit fontScale="85000" lnSpcReduction="20000"/>
          </a:bodyPr>
          <a:lstStyle/>
          <a:p>
            <a:r>
              <a:rPr lang="en-US" dirty="0"/>
              <a:t>Coding errors </a:t>
            </a:r>
          </a:p>
          <a:p>
            <a:endParaRPr lang="en-US" dirty="0"/>
          </a:p>
          <a:p>
            <a:r>
              <a:rPr lang="en-US" dirty="0"/>
              <a:t>Ensure that the labeling process is correct</a:t>
            </a:r>
          </a:p>
          <a:p>
            <a:endParaRPr lang="en-US" dirty="0"/>
          </a:p>
          <a:p>
            <a:r>
              <a:rPr lang="en-US" dirty="0"/>
              <a:t>Limitation of twitter API for collecting data </a:t>
            </a:r>
          </a:p>
          <a:p>
            <a:endParaRPr lang="en-US" dirty="0"/>
          </a:p>
          <a:p>
            <a:r>
              <a:rPr lang="en-US" dirty="0"/>
              <a:t>Advertisements between tweets </a:t>
            </a:r>
          </a:p>
          <a:p>
            <a:endParaRPr lang="en-US" dirty="0"/>
          </a:p>
          <a:p>
            <a:r>
              <a:rPr lang="en-US" dirty="0"/>
              <a:t>Different ways of expressing an opinion in the local dialect</a:t>
            </a:r>
          </a:p>
          <a:p>
            <a:endParaRPr lang="en-US" dirty="0"/>
          </a:p>
          <a:p>
            <a:r>
              <a:rPr lang="en-US" dirty="0"/>
              <a:t>Classifying neutral tweets</a:t>
            </a:r>
            <a:endParaRPr lang="en-SA" dirty="0"/>
          </a:p>
        </p:txBody>
      </p:sp>
      <p:sp>
        <p:nvSpPr>
          <p:cNvPr id="5" name="Slide Number Placeholder 4">
            <a:extLst>
              <a:ext uri="{FF2B5EF4-FFF2-40B4-BE49-F238E27FC236}">
                <a16:creationId xmlns:a16="http://schemas.microsoft.com/office/drawing/2014/main" id="{677BD0DB-412F-C042-A63F-E5613A85E252}"/>
              </a:ext>
            </a:extLst>
          </p:cNvPr>
          <p:cNvSpPr>
            <a:spLocks noGrp="1"/>
          </p:cNvSpPr>
          <p:nvPr>
            <p:ph type="sldNum" sz="quarter" idx="12"/>
          </p:nvPr>
        </p:nvSpPr>
        <p:spPr/>
        <p:txBody>
          <a:bodyPr/>
          <a:lstStyle/>
          <a:p>
            <a:fld id="{0FF54DE5-C571-48E8-A5BC-B369434E2F44}" type="slidenum">
              <a:rPr lang="en-SA" smtClean="0"/>
              <a:t>25</a:t>
            </a:fld>
            <a:endParaRPr lang="en-SA"/>
          </a:p>
        </p:txBody>
      </p:sp>
    </p:spTree>
    <p:extLst>
      <p:ext uri="{BB962C8B-B14F-4D97-AF65-F5344CB8AC3E}">
        <p14:creationId xmlns:p14="http://schemas.microsoft.com/office/powerpoint/2010/main" val="12248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7864-DA0F-B042-9FF2-A9B7939F79EE}"/>
              </a:ext>
            </a:extLst>
          </p:cNvPr>
          <p:cNvSpPr>
            <a:spLocks noGrp="1"/>
          </p:cNvSpPr>
          <p:nvPr>
            <p:ph type="title"/>
          </p:nvPr>
        </p:nvSpPr>
        <p:spPr/>
        <p:txBody>
          <a:bodyPr/>
          <a:lstStyle/>
          <a:p>
            <a:r>
              <a:rPr lang="en-US" dirty="0"/>
              <a:t>Conclusion</a:t>
            </a:r>
            <a:endParaRPr lang="en-SA" dirty="0"/>
          </a:p>
        </p:txBody>
      </p:sp>
      <p:sp>
        <p:nvSpPr>
          <p:cNvPr id="3" name="Content Placeholder 2">
            <a:extLst>
              <a:ext uri="{FF2B5EF4-FFF2-40B4-BE49-F238E27FC236}">
                <a16:creationId xmlns:a16="http://schemas.microsoft.com/office/drawing/2014/main" id="{934A79D6-2BDE-BD47-A711-F72E8D2259DE}"/>
              </a:ext>
            </a:extLst>
          </p:cNvPr>
          <p:cNvSpPr>
            <a:spLocks noGrp="1"/>
          </p:cNvSpPr>
          <p:nvPr>
            <p:ph idx="1"/>
          </p:nvPr>
        </p:nvSpPr>
        <p:spPr/>
        <p:txBody>
          <a:bodyPr/>
          <a:lstStyle/>
          <a:p>
            <a:pPr>
              <a:lnSpc>
                <a:spcPct val="150000"/>
              </a:lnSpc>
            </a:pPr>
            <a:r>
              <a:rPr lang="en-US" dirty="0"/>
              <a:t>In this project, we proposed a Sentiment Analysis Approach for the Entertainment Events domain which contains 62,000 tweets. Our data was labeled manually into 3 categories. We have applied many experiments with different models and combinations of features trying to get the most accurate model, most of the dataset was a positive tweets more than the other categories. </a:t>
            </a:r>
          </a:p>
          <a:p>
            <a:pPr marL="0" indent="0">
              <a:lnSpc>
                <a:spcPct val="150000"/>
              </a:lnSpc>
              <a:buNone/>
            </a:pPr>
            <a:r>
              <a:rPr lang="en-US" dirty="0"/>
              <a:t>The best two models were :</a:t>
            </a:r>
            <a:endParaRPr lang="en-SA" dirty="0"/>
          </a:p>
          <a:p>
            <a:pPr lvl="0"/>
            <a:r>
              <a:rPr lang="en-GB" dirty="0"/>
              <a:t>SVC classifier with steaming and </a:t>
            </a:r>
            <a:r>
              <a:rPr lang="en-GB" dirty="0" err="1"/>
              <a:t>tf-idf</a:t>
            </a:r>
            <a:r>
              <a:rPr lang="en-GB" dirty="0"/>
              <a:t> with 75.45% of accuracy. </a:t>
            </a:r>
            <a:endParaRPr lang="en-SA" dirty="0"/>
          </a:p>
          <a:p>
            <a:pPr lvl="0"/>
            <a:r>
              <a:rPr lang="en-GB" dirty="0"/>
              <a:t>SGD classifier with </a:t>
            </a:r>
            <a:r>
              <a:rPr lang="en-GB" dirty="0" err="1"/>
              <a:t>tf-idf</a:t>
            </a:r>
            <a:r>
              <a:rPr lang="en-GB" dirty="0"/>
              <a:t> and without steaming with the accuracy 75.35%. </a:t>
            </a:r>
            <a:endParaRPr lang="en-SA" dirty="0"/>
          </a:p>
          <a:p>
            <a:endParaRPr lang="en-SA" dirty="0"/>
          </a:p>
        </p:txBody>
      </p:sp>
      <p:sp>
        <p:nvSpPr>
          <p:cNvPr id="5" name="Slide Number Placeholder 4">
            <a:extLst>
              <a:ext uri="{FF2B5EF4-FFF2-40B4-BE49-F238E27FC236}">
                <a16:creationId xmlns:a16="http://schemas.microsoft.com/office/drawing/2014/main" id="{2FC99401-B138-4649-AD3B-5F8707582B79}"/>
              </a:ext>
            </a:extLst>
          </p:cNvPr>
          <p:cNvSpPr>
            <a:spLocks noGrp="1"/>
          </p:cNvSpPr>
          <p:nvPr>
            <p:ph type="sldNum" sz="quarter" idx="12"/>
          </p:nvPr>
        </p:nvSpPr>
        <p:spPr/>
        <p:txBody>
          <a:bodyPr/>
          <a:lstStyle/>
          <a:p>
            <a:fld id="{0FF54DE5-C571-48E8-A5BC-B369434E2F44}" type="slidenum">
              <a:rPr lang="en-SA" smtClean="0"/>
              <a:t>26</a:t>
            </a:fld>
            <a:endParaRPr lang="en-SA"/>
          </a:p>
        </p:txBody>
      </p:sp>
    </p:spTree>
    <p:extLst>
      <p:ext uri="{BB962C8B-B14F-4D97-AF65-F5344CB8AC3E}">
        <p14:creationId xmlns:p14="http://schemas.microsoft.com/office/powerpoint/2010/main" val="37162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A979-FAEA-AC46-BE72-C55353F9DA06}"/>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C052BDF-A084-D44D-9D99-F58542932066}"/>
              </a:ext>
            </a:extLst>
          </p:cNvPr>
          <p:cNvSpPr>
            <a:spLocks noGrp="1"/>
          </p:cNvSpPr>
          <p:nvPr>
            <p:ph idx="1"/>
          </p:nvPr>
        </p:nvSpPr>
        <p:spPr/>
        <p:txBody>
          <a:bodyPr/>
          <a:lstStyle/>
          <a:p>
            <a:pPr>
              <a:lnSpc>
                <a:spcPct val="150000"/>
              </a:lnSpc>
            </a:pPr>
            <a:r>
              <a:rPr lang="en-US" dirty="0"/>
              <a:t>enhance our results and improve our sentiment lexicon content</a:t>
            </a:r>
          </a:p>
          <a:p>
            <a:pPr>
              <a:lnSpc>
                <a:spcPct val="150000"/>
              </a:lnSpc>
            </a:pPr>
            <a:r>
              <a:rPr lang="en-US" dirty="0"/>
              <a:t>expand the experiments and try to implement the different features</a:t>
            </a:r>
          </a:p>
          <a:p>
            <a:pPr>
              <a:lnSpc>
                <a:spcPct val="150000"/>
              </a:lnSpc>
            </a:pPr>
            <a:r>
              <a:rPr lang="en-US" dirty="0"/>
              <a:t>publish the lexicon and our project to the public to support the Arabic analysis community Due to the limited number of published works in the field of entertainment and events in particular</a:t>
            </a:r>
            <a:endParaRPr lang="en-SA" dirty="0"/>
          </a:p>
          <a:p>
            <a:endParaRPr lang="en-US" dirty="0"/>
          </a:p>
        </p:txBody>
      </p:sp>
      <p:sp>
        <p:nvSpPr>
          <p:cNvPr id="5" name="Slide Number Placeholder 4">
            <a:extLst>
              <a:ext uri="{FF2B5EF4-FFF2-40B4-BE49-F238E27FC236}">
                <a16:creationId xmlns:a16="http://schemas.microsoft.com/office/drawing/2014/main" id="{05ECFDAF-979E-4F48-94B4-4249BF5BFC59}"/>
              </a:ext>
            </a:extLst>
          </p:cNvPr>
          <p:cNvSpPr>
            <a:spLocks noGrp="1"/>
          </p:cNvSpPr>
          <p:nvPr>
            <p:ph type="sldNum" sz="quarter" idx="12"/>
          </p:nvPr>
        </p:nvSpPr>
        <p:spPr/>
        <p:txBody>
          <a:bodyPr/>
          <a:lstStyle/>
          <a:p>
            <a:fld id="{0FF54DE5-C571-48E8-A5BC-B369434E2F44}" type="slidenum">
              <a:rPr lang="en-SA" smtClean="0"/>
              <a:t>27</a:t>
            </a:fld>
            <a:endParaRPr lang="en-SA"/>
          </a:p>
        </p:txBody>
      </p:sp>
    </p:spTree>
    <p:extLst>
      <p:ext uri="{BB962C8B-B14F-4D97-AF65-F5344CB8AC3E}">
        <p14:creationId xmlns:p14="http://schemas.microsoft.com/office/powerpoint/2010/main" val="406232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A06B43-78E2-6045-BD48-4095BC9EA50A}"/>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87120" y="1460024"/>
            <a:ext cx="9987280" cy="4837588"/>
          </a:xfrm>
        </p:spPr>
      </p:pic>
      <p:sp>
        <p:nvSpPr>
          <p:cNvPr id="2" name="Slide Number Placeholder 1">
            <a:extLst>
              <a:ext uri="{FF2B5EF4-FFF2-40B4-BE49-F238E27FC236}">
                <a16:creationId xmlns:a16="http://schemas.microsoft.com/office/drawing/2014/main" id="{7E2FFDAC-1FBA-8D42-AB38-DA2ACC23ED33}"/>
              </a:ext>
            </a:extLst>
          </p:cNvPr>
          <p:cNvSpPr>
            <a:spLocks noGrp="1"/>
          </p:cNvSpPr>
          <p:nvPr>
            <p:ph type="sldNum" sz="quarter" idx="12"/>
          </p:nvPr>
        </p:nvSpPr>
        <p:spPr/>
        <p:txBody>
          <a:bodyPr/>
          <a:lstStyle/>
          <a:p>
            <a:fld id="{0FF54DE5-C571-48E8-A5BC-B369434E2F44}" type="slidenum">
              <a:rPr lang="en-SA" smtClean="0"/>
              <a:t>28</a:t>
            </a:fld>
            <a:endParaRPr lang="en-SA"/>
          </a:p>
        </p:txBody>
      </p:sp>
    </p:spTree>
    <p:extLst>
      <p:ext uri="{BB962C8B-B14F-4D97-AF65-F5344CB8AC3E}">
        <p14:creationId xmlns:p14="http://schemas.microsoft.com/office/powerpoint/2010/main" val="258816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F6A0022-2E71-C040-8360-03CCA1EF868F}"/>
              </a:ext>
            </a:extLst>
          </p:cNvPr>
          <p:cNvSpPr>
            <a:spLocks noGrp="1"/>
          </p:cNvSpPr>
          <p:nvPr>
            <p:ph idx="1"/>
          </p:nvPr>
        </p:nvSpPr>
        <p:spPr/>
        <p:txBody>
          <a:bodyPr/>
          <a:lstStyle/>
          <a:p>
            <a:r>
              <a:rPr lang="en-US" dirty="0"/>
              <a:t>The Saudi Commission for Tourism and National Heritage (SCTH), announced the  an experimental launch of the “Saudi Seasons 2019”</a:t>
            </a:r>
          </a:p>
          <a:p>
            <a:r>
              <a:rPr lang="en-US" dirty="0"/>
              <a:t>This creates an opportunity to analyze the overall public opinion regarding this experimental launch.</a:t>
            </a:r>
          </a:p>
          <a:p>
            <a:r>
              <a:rPr lang="en-US" dirty="0"/>
              <a:t>We utilized the ongoing Riyadh season to collect the data needed.</a:t>
            </a:r>
          </a:p>
          <a:p>
            <a:r>
              <a:rPr lang="en-US" dirty="0"/>
              <a:t>Measuring the public sentiment is a task that needs time and effort due to the large size of data.</a:t>
            </a:r>
          </a:p>
          <a:p>
            <a:endParaRPr lang="en-US" dirty="0"/>
          </a:p>
        </p:txBody>
      </p:sp>
      <p:pic>
        <p:nvPicPr>
          <p:cNvPr id="5" name="Picture 4">
            <a:extLst>
              <a:ext uri="{FF2B5EF4-FFF2-40B4-BE49-F238E27FC236}">
                <a16:creationId xmlns:a16="http://schemas.microsoft.com/office/drawing/2014/main" id="{1FDBE852-88CE-DE41-B64B-1509D0945169}"/>
              </a:ext>
            </a:extLst>
          </p:cNvPr>
          <p:cNvPicPr>
            <a:picLocks noChangeAspect="1"/>
          </p:cNvPicPr>
          <p:nvPr/>
        </p:nvPicPr>
        <p:blipFill>
          <a:blip r:embed="rId2"/>
          <a:stretch>
            <a:fillRect/>
          </a:stretch>
        </p:blipFill>
        <p:spPr>
          <a:xfrm>
            <a:off x="4762623" y="4559548"/>
            <a:ext cx="1929961" cy="1929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4B6319CB-17FC-3E44-824D-A72598099EAA}"/>
              </a:ext>
            </a:extLst>
          </p:cNvPr>
          <p:cNvSpPr>
            <a:spLocks noGrp="1"/>
          </p:cNvSpPr>
          <p:nvPr>
            <p:ph type="sldNum" sz="quarter" idx="12"/>
          </p:nvPr>
        </p:nvSpPr>
        <p:spPr/>
        <p:txBody>
          <a:bodyPr/>
          <a:lstStyle/>
          <a:p>
            <a:fld id="{0FF54DE5-C571-48E8-A5BC-B369434E2F44}" type="slidenum">
              <a:rPr lang="en-SA" smtClean="0"/>
              <a:t>3</a:t>
            </a:fld>
            <a:endParaRPr lang="en-SA"/>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797F-7750-A64A-B4F9-EBD9B96F4E5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70353DE1-F7AA-3244-B1FA-6DD9505A14BC}"/>
              </a:ext>
            </a:extLst>
          </p:cNvPr>
          <p:cNvSpPr>
            <a:spLocks noGrp="1"/>
          </p:cNvSpPr>
          <p:nvPr>
            <p:ph idx="1"/>
          </p:nvPr>
        </p:nvSpPr>
        <p:spPr/>
        <p:txBody>
          <a:bodyPr/>
          <a:lstStyle/>
          <a:p>
            <a:pPr marL="0" indent="0">
              <a:buNone/>
            </a:pPr>
            <a:r>
              <a:rPr lang="en-US" dirty="0"/>
              <a:t>There are several problems we are trying to find a solution.</a:t>
            </a:r>
          </a:p>
          <a:p>
            <a:pPr marL="457200" indent="-457200">
              <a:buAutoNum type="arabicParenR"/>
            </a:pPr>
            <a:r>
              <a:rPr lang="en-US" dirty="0"/>
              <a:t>Specific domain Arabic sentiment analysis will be applied in this project to understand the public opinion regarding a verity of events. </a:t>
            </a:r>
          </a:p>
          <a:p>
            <a:pPr marL="457200" indent="-457200">
              <a:buFont typeface="Wingdings" panose="05000000000000000000" pitchFamily="2" charset="2"/>
              <a:buAutoNum type="arabicParenR"/>
            </a:pPr>
            <a:r>
              <a:rPr lang="en-US" dirty="0"/>
              <a:t>The language used is Arabic (Saudi Dialect) which might be challenging due to the fact that there are few research papers in this domain specific field.</a:t>
            </a:r>
          </a:p>
          <a:p>
            <a:pPr marL="457200" indent="-457200">
              <a:buFont typeface="Wingdings" panose="05000000000000000000" pitchFamily="2" charset="2"/>
              <a:buAutoNum type="arabicParenR"/>
            </a:pPr>
            <a:r>
              <a:rPr lang="en-US" dirty="0"/>
              <a:t>There are no pre-defined Saudi Dialect dictionary’s related to the entertainment domain and limited pre-defined stop words.</a:t>
            </a:r>
          </a:p>
          <a:p>
            <a:pPr marL="0" indent="0">
              <a:buNone/>
            </a:pPr>
            <a:endParaRPr lang="en-US" dirty="0"/>
          </a:p>
        </p:txBody>
      </p:sp>
      <p:pic>
        <p:nvPicPr>
          <p:cNvPr id="4" name="Picture 3">
            <a:extLst>
              <a:ext uri="{FF2B5EF4-FFF2-40B4-BE49-F238E27FC236}">
                <a16:creationId xmlns:a16="http://schemas.microsoft.com/office/drawing/2014/main" id="{85C47F54-400E-914B-B614-CA7FF83E7853}"/>
              </a:ext>
            </a:extLst>
          </p:cNvPr>
          <p:cNvPicPr>
            <a:picLocks noChangeAspect="1"/>
          </p:cNvPicPr>
          <p:nvPr/>
        </p:nvPicPr>
        <p:blipFill>
          <a:blip r:embed="rId2"/>
          <a:stretch>
            <a:fillRect/>
          </a:stretch>
        </p:blipFill>
        <p:spPr>
          <a:xfrm>
            <a:off x="3750578" y="4727448"/>
            <a:ext cx="4690843" cy="1789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3639398B-20B3-DD41-9D84-A52CF0B6D786}"/>
              </a:ext>
            </a:extLst>
          </p:cNvPr>
          <p:cNvSpPr>
            <a:spLocks noGrp="1"/>
          </p:cNvSpPr>
          <p:nvPr>
            <p:ph type="sldNum" sz="quarter" idx="12"/>
          </p:nvPr>
        </p:nvSpPr>
        <p:spPr/>
        <p:txBody>
          <a:bodyPr/>
          <a:lstStyle/>
          <a:p>
            <a:fld id="{0FF54DE5-C571-48E8-A5BC-B369434E2F44}" type="slidenum">
              <a:rPr lang="en-SA" smtClean="0"/>
              <a:t>4</a:t>
            </a:fld>
            <a:endParaRPr lang="en-SA"/>
          </a:p>
        </p:txBody>
      </p:sp>
    </p:spTree>
    <p:extLst>
      <p:ext uri="{BB962C8B-B14F-4D97-AF65-F5344CB8AC3E}">
        <p14:creationId xmlns:p14="http://schemas.microsoft.com/office/powerpoint/2010/main" val="46062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D1CF-740A-CB4B-A4DE-C8840B4625A3}"/>
              </a:ext>
            </a:extLst>
          </p:cNvPr>
          <p:cNvSpPr>
            <a:spLocks noGrp="1"/>
          </p:cNvSpPr>
          <p:nvPr>
            <p:ph type="title"/>
          </p:nvPr>
        </p:nvSpPr>
        <p:spPr>
          <a:xfrm>
            <a:off x="1104900" y="76200"/>
            <a:ext cx="9980682" cy="1096962"/>
          </a:xfrm>
        </p:spPr>
        <p:txBody>
          <a:bodyPr/>
          <a:lstStyle/>
          <a:p>
            <a:r>
              <a:rPr lang="en-US" dirty="0"/>
              <a:t>Objectives</a:t>
            </a:r>
          </a:p>
        </p:txBody>
      </p:sp>
      <p:sp>
        <p:nvSpPr>
          <p:cNvPr id="3" name="Content Placeholder 2">
            <a:extLst>
              <a:ext uri="{FF2B5EF4-FFF2-40B4-BE49-F238E27FC236}">
                <a16:creationId xmlns:a16="http://schemas.microsoft.com/office/drawing/2014/main" id="{5C7E2E2F-1158-8342-A498-DF286636F3B0}"/>
              </a:ext>
            </a:extLst>
          </p:cNvPr>
          <p:cNvSpPr>
            <a:spLocks noGrp="1"/>
          </p:cNvSpPr>
          <p:nvPr>
            <p:ph idx="1"/>
          </p:nvPr>
        </p:nvSpPr>
        <p:spPr/>
        <p:txBody>
          <a:bodyPr/>
          <a:lstStyle/>
          <a:p>
            <a:r>
              <a:rPr lang="en-US" dirty="0"/>
              <a:t>Analyzing the overall sentiment of what the public found entertaining and what failed to entertain.</a:t>
            </a:r>
          </a:p>
          <a:p>
            <a:r>
              <a:rPr lang="en-US" dirty="0"/>
              <a:t>Create a lexicon that will contribute to the Arabic academic research society related to the entertainment domain.</a:t>
            </a:r>
          </a:p>
          <a:p>
            <a:pPr lvl="1"/>
            <a:r>
              <a:rPr lang="en-US" dirty="0"/>
              <a:t>By using this lexicon model, researchers can use it to classify a sentiment</a:t>
            </a:r>
            <a:endParaRPr lang="ar-SA" dirty="0"/>
          </a:p>
          <a:p>
            <a:r>
              <a:rPr lang="en-US" dirty="0"/>
              <a:t>Make our cleaning pipeline an open source </a:t>
            </a:r>
          </a:p>
          <a:p>
            <a:pPr marL="0" indent="0">
              <a:buNone/>
            </a:pPr>
            <a:endParaRPr lang="ar-SA" dirty="0"/>
          </a:p>
          <a:p>
            <a:pPr marL="0" indent="0">
              <a:buNone/>
            </a:pPr>
            <a:endParaRPr lang="en-US" dirty="0"/>
          </a:p>
          <a:p>
            <a:pPr marL="457200" lvl="1" indent="0">
              <a:buNone/>
            </a:pPr>
            <a:endParaRPr lang="en-US" dirty="0"/>
          </a:p>
          <a:p>
            <a:endParaRPr lang="en-US" dirty="0"/>
          </a:p>
        </p:txBody>
      </p:sp>
      <p:pic>
        <p:nvPicPr>
          <p:cNvPr id="9" name="Picture 8">
            <a:extLst>
              <a:ext uri="{FF2B5EF4-FFF2-40B4-BE49-F238E27FC236}">
                <a16:creationId xmlns:a16="http://schemas.microsoft.com/office/drawing/2014/main" id="{762B3EA0-5D8B-BC4B-B2DE-86327316B4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9202" y="3792220"/>
            <a:ext cx="2379980" cy="2379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1E13AE7-137A-C644-A9DC-430407C2D5F4}"/>
              </a:ext>
            </a:extLst>
          </p:cNvPr>
          <p:cNvSpPr>
            <a:spLocks noGrp="1"/>
          </p:cNvSpPr>
          <p:nvPr>
            <p:ph type="sldNum" sz="quarter" idx="12"/>
          </p:nvPr>
        </p:nvSpPr>
        <p:spPr/>
        <p:txBody>
          <a:bodyPr/>
          <a:lstStyle/>
          <a:p>
            <a:fld id="{0FF54DE5-C571-48E8-A5BC-B369434E2F44}" type="slidenum">
              <a:rPr lang="en-SA" smtClean="0"/>
              <a:t>5</a:t>
            </a:fld>
            <a:endParaRPr lang="en-SA"/>
          </a:p>
        </p:txBody>
      </p:sp>
    </p:spTree>
    <p:extLst>
      <p:ext uri="{BB962C8B-B14F-4D97-AF65-F5344CB8AC3E}">
        <p14:creationId xmlns:p14="http://schemas.microsoft.com/office/powerpoint/2010/main" val="35626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3350-4D38-9C48-A77A-9CC971D519AA}"/>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AB854C86-91AB-9B46-9073-DE56224C2625}"/>
              </a:ext>
            </a:extLst>
          </p:cNvPr>
          <p:cNvSpPr>
            <a:spLocks noGrp="1"/>
          </p:cNvSpPr>
          <p:nvPr>
            <p:ph idx="1"/>
          </p:nvPr>
        </p:nvSpPr>
        <p:spPr/>
        <p:txBody>
          <a:bodyPr/>
          <a:lstStyle/>
          <a:p>
            <a:r>
              <a:rPr lang="en-US" dirty="0"/>
              <a:t>There are many sources of data that represent opinion. Therefore when trying to analyze large potions of public opinion we are limited to social media. </a:t>
            </a:r>
          </a:p>
          <a:p>
            <a:r>
              <a:rPr lang="en-US" dirty="0"/>
              <a:t>We considered twitter as the main data source since it’s the largest text based social media platform in Saudi Arabia.</a:t>
            </a:r>
          </a:p>
          <a:p>
            <a:r>
              <a:rPr lang="en-US" dirty="0"/>
              <a:t>We collected from twitter using the official API to request the most trended hashtags during Riyadh season.</a:t>
            </a:r>
          </a:p>
          <a:p>
            <a:r>
              <a:rPr lang="en-US" dirty="0"/>
              <a:t>Up until this stage we collected the official hashtags of four of the top trending events at that time.</a:t>
            </a:r>
          </a:p>
        </p:txBody>
      </p:sp>
      <p:pic>
        <p:nvPicPr>
          <p:cNvPr id="6" name="Picture 5">
            <a:extLst>
              <a:ext uri="{FF2B5EF4-FFF2-40B4-BE49-F238E27FC236}">
                <a16:creationId xmlns:a16="http://schemas.microsoft.com/office/drawing/2014/main" id="{DE7C6A97-7116-4C43-B63D-1E030DA7E0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60800" y="4569778"/>
            <a:ext cx="4983625" cy="2029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lide Number Placeholder 4">
            <a:extLst>
              <a:ext uri="{FF2B5EF4-FFF2-40B4-BE49-F238E27FC236}">
                <a16:creationId xmlns:a16="http://schemas.microsoft.com/office/drawing/2014/main" id="{69A41F60-7E50-2E41-9FBE-0404B01C1D69}"/>
              </a:ext>
            </a:extLst>
          </p:cNvPr>
          <p:cNvSpPr>
            <a:spLocks noGrp="1"/>
          </p:cNvSpPr>
          <p:nvPr>
            <p:ph type="sldNum" sz="quarter" idx="12"/>
          </p:nvPr>
        </p:nvSpPr>
        <p:spPr/>
        <p:txBody>
          <a:bodyPr/>
          <a:lstStyle/>
          <a:p>
            <a:fld id="{0FF54DE5-C571-48E8-A5BC-B369434E2F44}" type="slidenum">
              <a:rPr lang="en-SA" smtClean="0"/>
              <a:t>6</a:t>
            </a:fld>
            <a:endParaRPr lang="en-SA"/>
          </a:p>
        </p:txBody>
      </p:sp>
    </p:spTree>
    <p:extLst>
      <p:ext uri="{BB962C8B-B14F-4D97-AF65-F5344CB8AC3E}">
        <p14:creationId xmlns:p14="http://schemas.microsoft.com/office/powerpoint/2010/main" val="427897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events</a:t>
            </a:r>
          </a:p>
        </p:txBody>
      </p:sp>
      <p:graphicFrame>
        <p:nvGraphicFramePr>
          <p:cNvPr id="4" name="Content Placeholder 3" descr="Stacke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2843421421"/>
              </p:ext>
            </p:extLst>
          </p:nvPr>
        </p:nvGraphicFramePr>
        <p:xfrm>
          <a:off x="1104900" y="1600200"/>
          <a:ext cx="9982200" cy="3341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EAF64A5-7A2A-3847-8E2D-DE631A2C4B4C}"/>
              </a:ext>
            </a:extLst>
          </p:cNvPr>
          <p:cNvPicPr>
            <a:picLocks noChangeAspect="1"/>
          </p:cNvPicPr>
          <p:nvPr/>
        </p:nvPicPr>
        <p:blipFill>
          <a:blip r:embed="rId7"/>
          <a:stretch>
            <a:fillRect/>
          </a:stretch>
        </p:blipFill>
        <p:spPr>
          <a:xfrm>
            <a:off x="4720264" y="5148942"/>
            <a:ext cx="1459230" cy="11673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27C96D6-F1D8-C049-AE6B-151D414730A4}"/>
              </a:ext>
            </a:extLst>
          </p:cNvPr>
          <p:cNvPicPr>
            <a:picLocks noChangeAspect="1"/>
          </p:cNvPicPr>
          <p:nvPr/>
        </p:nvPicPr>
        <p:blipFill>
          <a:blip r:embed="rId8"/>
          <a:stretch>
            <a:fillRect/>
          </a:stretch>
        </p:blipFill>
        <p:spPr>
          <a:xfrm>
            <a:off x="6690578" y="5104637"/>
            <a:ext cx="1255993" cy="12559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432E575-1C18-9C45-8CA9-E13C1E990BCC}"/>
              </a:ext>
            </a:extLst>
          </p:cNvPr>
          <p:cNvPicPr>
            <a:picLocks noChangeAspect="1"/>
          </p:cNvPicPr>
          <p:nvPr/>
        </p:nvPicPr>
        <p:blipFill>
          <a:blip r:embed="rId9"/>
          <a:stretch>
            <a:fillRect/>
          </a:stretch>
        </p:blipFill>
        <p:spPr>
          <a:xfrm>
            <a:off x="2633735" y="5257800"/>
            <a:ext cx="1575445" cy="935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8D27162-3385-A245-B10E-ADF8509CA062}"/>
              </a:ext>
            </a:extLst>
          </p:cNvPr>
          <p:cNvPicPr>
            <a:picLocks noChangeAspect="1"/>
          </p:cNvPicPr>
          <p:nvPr/>
        </p:nvPicPr>
        <p:blipFill>
          <a:blip r:embed="rId10"/>
          <a:stretch>
            <a:fillRect/>
          </a:stretch>
        </p:blipFill>
        <p:spPr>
          <a:xfrm>
            <a:off x="8457655" y="5164111"/>
            <a:ext cx="1613101" cy="1152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5137413-D349-CB47-8FF5-9D8D68B07909}"/>
              </a:ext>
            </a:extLst>
          </p:cNvPr>
          <p:cNvPicPr>
            <a:picLocks noChangeAspect="1"/>
          </p:cNvPicPr>
          <p:nvPr/>
        </p:nvPicPr>
        <p:blipFill>
          <a:blip r:embed="rId11"/>
          <a:stretch>
            <a:fillRect/>
          </a:stretch>
        </p:blipFill>
        <p:spPr>
          <a:xfrm flipH="1">
            <a:off x="168252" y="501113"/>
            <a:ext cx="1034620" cy="775463"/>
          </a:xfrm>
          <a:prstGeom prst="rect">
            <a:avLst/>
          </a:prstGeom>
        </p:spPr>
      </p:pic>
      <p:sp>
        <p:nvSpPr>
          <p:cNvPr id="10" name="Slide Number Placeholder 9">
            <a:extLst>
              <a:ext uri="{FF2B5EF4-FFF2-40B4-BE49-F238E27FC236}">
                <a16:creationId xmlns:a16="http://schemas.microsoft.com/office/drawing/2014/main" id="{C54106A5-8A5B-3D4B-8D52-6BF5504A6AF1}"/>
              </a:ext>
            </a:extLst>
          </p:cNvPr>
          <p:cNvSpPr>
            <a:spLocks noGrp="1"/>
          </p:cNvSpPr>
          <p:nvPr>
            <p:ph type="sldNum" sz="quarter" idx="12"/>
          </p:nvPr>
        </p:nvSpPr>
        <p:spPr/>
        <p:txBody>
          <a:bodyPr/>
          <a:lstStyle/>
          <a:p>
            <a:fld id="{0FF54DE5-C571-48E8-A5BC-B369434E2F44}" type="slidenum">
              <a:rPr lang="en-SA" smtClean="0"/>
              <a:t>7</a:t>
            </a:fld>
            <a:endParaRPr lang="en-SA"/>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2594-2A46-234F-AC47-BB4B8BC9E3F4}"/>
              </a:ext>
            </a:extLst>
          </p:cNvPr>
          <p:cNvSpPr>
            <a:spLocks noGrp="1"/>
          </p:cNvSpPr>
          <p:nvPr>
            <p:ph type="title"/>
          </p:nvPr>
        </p:nvSpPr>
        <p:spPr/>
        <p:txBody>
          <a:bodyPr/>
          <a:lstStyle/>
          <a:p>
            <a:r>
              <a:rPr lang="en-US" dirty="0"/>
              <a:t>EDA (Expletory data analysis)</a:t>
            </a:r>
          </a:p>
        </p:txBody>
      </p:sp>
      <p:sp>
        <p:nvSpPr>
          <p:cNvPr id="6" name="TextBox 5">
            <a:extLst>
              <a:ext uri="{FF2B5EF4-FFF2-40B4-BE49-F238E27FC236}">
                <a16:creationId xmlns:a16="http://schemas.microsoft.com/office/drawing/2014/main" id="{9023A055-2D33-A147-B920-D473ADB8226F}"/>
              </a:ext>
            </a:extLst>
          </p:cNvPr>
          <p:cNvSpPr txBox="1"/>
          <p:nvPr/>
        </p:nvSpPr>
        <p:spPr>
          <a:xfrm>
            <a:off x="1104900" y="1621971"/>
            <a:ext cx="9980682" cy="369332"/>
          </a:xfrm>
          <a:prstGeom prst="rect">
            <a:avLst/>
          </a:prstGeom>
          <a:noFill/>
        </p:spPr>
        <p:txBody>
          <a:bodyPr wrap="square" rtlCol="0">
            <a:spAutoFit/>
          </a:bodyPr>
          <a:lstStyle/>
          <a:p>
            <a:r>
              <a:rPr lang="en-US" dirty="0"/>
              <a:t>Term frequency of all events </a:t>
            </a:r>
          </a:p>
        </p:txBody>
      </p:sp>
      <p:pic>
        <p:nvPicPr>
          <p:cNvPr id="8" name="Picture 7">
            <a:extLst>
              <a:ext uri="{FF2B5EF4-FFF2-40B4-BE49-F238E27FC236}">
                <a16:creationId xmlns:a16="http://schemas.microsoft.com/office/drawing/2014/main" id="{1AD9BA48-232B-154A-A376-457FF2BDF274}"/>
              </a:ext>
            </a:extLst>
          </p:cNvPr>
          <p:cNvPicPr>
            <a:picLocks noChangeAspect="1"/>
          </p:cNvPicPr>
          <p:nvPr/>
        </p:nvPicPr>
        <p:blipFill rotWithShape="1">
          <a:blip r:embed="rId2">
            <a:extLst>
              <a:ext uri="{28A0092B-C50C-407E-A947-70E740481C1C}">
                <a14:useLocalDpi xmlns:a14="http://schemas.microsoft.com/office/drawing/2010/main" val="0"/>
              </a:ext>
            </a:extLst>
          </a:blip>
          <a:srcRect l="9496" t="5819" r="7745" b="3386"/>
          <a:stretch/>
        </p:blipFill>
        <p:spPr>
          <a:xfrm>
            <a:off x="1104900" y="2258294"/>
            <a:ext cx="9768846" cy="3877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4C17ECF7-4134-F64A-9FDD-8C3A0CE4591D}"/>
              </a:ext>
            </a:extLst>
          </p:cNvPr>
          <p:cNvSpPr>
            <a:spLocks noGrp="1"/>
          </p:cNvSpPr>
          <p:nvPr>
            <p:ph type="sldNum" sz="quarter" idx="12"/>
          </p:nvPr>
        </p:nvSpPr>
        <p:spPr/>
        <p:txBody>
          <a:bodyPr/>
          <a:lstStyle/>
          <a:p>
            <a:fld id="{0FF54DE5-C571-48E8-A5BC-B369434E2F44}" type="slidenum">
              <a:rPr lang="en-SA" smtClean="0"/>
              <a:t>8</a:t>
            </a:fld>
            <a:endParaRPr lang="en-SA"/>
          </a:p>
        </p:txBody>
      </p:sp>
    </p:spTree>
    <p:extLst>
      <p:ext uri="{BB962C8B-B14F-4D97-AF65-F5344CB8AC3E}">
        <p14:creationId xmlns:p14="http://schemas.microsoft.com/office/powerpoint/2010/main" val="4603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BCD2-8C54-E345-95A8-371A04EC8523}"/>
              </a:ext>
            </a:extLst>
          </p:cNvPr>
          <p:cNvSpPr>
            <a:spLocks noGrp="1"/>
          </p:cNvSpPr>
          <p:nvPr>
            <p:ph type="title"/>
          </p:nvPr>
        </p:nvSpPr>
        <p:spPr/>
        <p:txBody>
          <a:bodyPr/>
          <a:lstStyle/>
          <a:p>
            <a:r>
              <a:rPr lang="en-US" dirty="0"/>
              <a:t>EDA (Expletory data analysis)</a:t>
            </a:r>
          </a:p>
        </p:txBody>
      </p:sp>
      <p:pic>
        <p:nvPicPr>
          <p:cNvPr id="5" name="Content Placeholder 4">
            <a:extLst>
              <a:ext uri="{FF2B5EF4-FFF2-40B4-BE49-F238E27FC236}">
                <a16:creationId xmlns:a16="http://schemas.microsoft.com/office/drawing/2014/main" id="{5C600569-A2F5-7A42-9A34-C8B119C6D27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400" b="24400"/>
          <a:stretch/>
        </p:blipFill>
        <p:spPr>
          <a:xfrm>
            <a:off x="1600200" y="1901952"/>
            <a:ext cx="8906256" cy="43708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46F87884-AE7E-9A4D-8DD5-B47FA7F25190}"/>
              </a:ext>
            </a:extLst>
          </p:cNvPr>
          <p:cNvSpPr>
            <a:spLocks noGrp="1"/>
          </p:cNvSpPr>
          <p:nvPr>
            <p:ph type="sldNum" sz="quarter" idx="12"/>
          </p:nvPr>
        </p:nvSpPr>
        <p:spPr/>
        <p:txBody>
          <a:bodyPr/>
          <a:lstStyle/>
          <a:p>
            <a:fld id="{0FF54DE5-C571-48E8-A5BC-B369434E2F44}" type="slidenum">
              <a:rPr lang="en-SA" smtClean="0"/>
              <a:t>9</a:t>
            </a:fld>
            <a:endParaRPr lang="en-SA"/>
          </a:p>
        </p:txBody>
      </p:sp>
    </p:spTree>
    <p:extLst>
      <p:ext uri="{BB962C8B-B14F-4D97-AF65-F5344CB8AC3E}">
        <p14:creationId xmlns:p14="http://schemas.microsoft.com/office/powerpoint/2010/main" val="427450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Literature 16x9</Template>
  <TotalTime>709</TotalTime>
  <Words>1112</Words>
  <Application>Microsoft Macintosh PowerPoint</Application>
  <PresentationFormat>Widescreen</PresentationFormat>
  <Paragraphs>210</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Euphemia</vt:lpstr>
      <vt:lpstr>Plantagenet Cherokee</vt:lpstr>
      <vt:lpstr>Wingdings</vt:lpstr>
      <vt:lpstr>Academic Literature 16x9</vt:lpstr>
      <vt:lpstr>SENTIMENT ANALYSIS APPROACH FOR EVALUATION OF SOCIAL AND ENTERTAINMENT EVENTS  </vt:lpstr>
      <vt:lpstr>Content Layout </vt:lpstr>
      <vt:lpstr>Introduction:-</vt:lpstr>
      <vt:lpstr>Problem statement</vt:lpstr>
      <vt:lpstr>Objectives</vt:lpstr>
      <vt:lpstr>Data Source</vt:lpstr>
      <vt:lpstr>The events</vt:lpstr>
      <vt:lpstr>EDA (Expletory data analysis)</vt:lpstr>
      <vt:lpstr>EDA (Expletory data analysis)</vt:lpstr>
      <vt:lpstr>EDA (Expletory data analysis)</vt:lpstr>
      <vt:lpstr>EDA (Expletory data analysis)</vt:lpstr>
      <vt:lpstr>Data cleaning </vt:lpstr>
      <vt:lpstr>Data cleaning </vt:lpstr>
      <vt:lpstr>Data labeling </vt:lpstr>
      <vt:lpstr>CrowdSourcing process</vt:lpstr>
      <vt:lpstr>Features Engineering</vt:lpstr>
      <vt:lpstr>Model Selection </vt:lpstr>
      <vt:lpstr>Model Building</vt:lpstr>
      <vt:lpstr>Model Building</vt:lpstr>
      <vt:lpstr>Model Evaluation </vt:lpstr>
      <vt:lpstr>Model Evaluation </vt:lpstr>
      <vt:lpstr>Best Model Performance Details</vt:lpstr>
      <vt:lpstr>Lexicon</vt:lpstr>
      <vt:lpstr>Required resource</vt:lpstr>
      <vt:lpstr>Difficulties</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APPROACH FOR EVALUATION OF SOCIAL AND ENTERTAINMENT EVENTS  </dc:title>
  <dc:creator>عبدالله</dc:creator>
  <cp:lastModifiedBy>عبدالله</cp:lastModifiedBy>
  <cp:revision>46</cp:revision>
  <dcterms:created xsi:type="dcterms:W3CDTF">2019-12-11T12:30:37Z</dcterms:created>
  <dcterms:modified xsi:type="dcterms:W3CDTF">2020-04-21T07:42:41Z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